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9" r:id="rId1"/>
  </p:sldMasterIdLst>
  <p:notesMasterIdLst>
    <p:notesMasterId r:id="rId10"/>
  </p:notesMasterIdLst>
  <p:sldIdLst>
    <p:sldId id="269" r:id="rId2"/>
    <p:sldId id="257" r:id="rId3"/>
    <p:sldId id="259" r:id="rId4"/>
    <p:sldId id="264" r:id="rId5"/>
    <p:sldId id="260" r:id="rId6"/>
    <p:sldId id="265" r:id="rId7"/>
    <p:sldId id="267" r:id="rId8"/>
    <p:sldId id="270" r:id="rId9"/>
  </p:sldIdLst>
  <p:sldSz cx="12192000" cy="6858000"/>
  <p:notesSz cx="6858000" cy="9144000"/>
  <p:embeddedFontLst>
    <p:embeddedFont>
      <p:font typeface="Calibri" panose="020F0502020204030204" pitchFamily="34" charset="0"/>
      <p:regular r:id="rId11"/>
      <p:bold r:id="rId12"/>
      <p:italic r:id="rId13"/>
      <p:boldItalic r:id="rId14"/>
    </p:embeddedFont>
    <p:embeddedFont>
      <p:font typeface="Roboto" panose="02000000000000000000" pitchFamily="2"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0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B5B818-5B4B-48B1-9B93-774CE235BC5F}">
  <a:tblStyle styleId="{ACB5B818-5B4B-48B1-9B93-774CE235BC5F}"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2623"/>
  </p:normalViewPr>
  <p:slideViewPr>
    <p:cSldViewPr snapToGrid="0">
      <p:cViewPr varScale="1">
        <p:scale>
          <a:sx n="104" d="100"/>
          <a:sy n="104" d="100"/>
        </p:scale>
        <p:origin x="232" y="26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ableStyles" Target="tableStyles.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2742738250"/>
      </p:ext>
    </p:extLst>
  </p:cSld>
  <p:clrMap bg1="lt1" tx1="dk1" bg2="dk2" tx2="lt2" accent1="accent1" accent2="accent2" accent3="accent3" accent4="accent4" accent5="accent5" accent6="accent6" hlink="hlink" folHlink="folHlink"/>
  <p:notesStyle>
    <a:lvl1pPr marL="0" algn="l" defTabSz="1219170" rtl="0" eaLnBrk="1" latinLnBrk="0" hangingPunct="1">
      <a:defRPr sz="1600" kern="1200">
        <a:solidFill>
          <a:schemeClr val="tx1"/>
        </a:solidFill>
        <a:latin typeface="+mn-lt"/>
        <a:ea typeface="+mn-ea"/>
        <a:cs typeface="+mn-cs"/>
      </a:defRPr>
    </a:lvl1pPr>
    <a:lvl2pPr marL="609585" algn="l" defTabSz="1219170" rtl="0" eaLnBrk="1" latinLnBrk="0" hangingPunct="1">
      <a:defRPr sz="1600" kern="1200">
        <a:solidFill>
          <a:schemeClr val="tx1"/>
        </a:solidFill>
        <a:latin typeface="+mn-lt"/>
        <a:ea typeface="+mn-ea"/>
        <a:cs typeface="+mn-cs"/>
      </a:defRPr>
    </a:lvl2pPr>
    <a:lvl3pPr marL="1219170" algn="l" defTabSz="1219170" rtl="0" eaLnBrk="1" latinLnBrk="0" hangingPunct="1">
      <a:defRPr sz="1600" kern="1200">
        <a:solidFill>
          <a:schemeClr val="tx1"/>
        </a:solidFill>
        <a:latin typeface="+mn-lt"/>
        <a:ea typeface="+mn-ea"/>
        <a:cs typeface="+mn-cs"/>
      </a:defRPr>
    </a:lvl3pPr>
    <a:lvl4pPr marL="1828754" algn="l" defTabSz="1219170" rtl="0" eaLnBrk="1" latinLnBrk="0" hangingPunct="1">
      <a:defRPr sz="1600" kern="1200">
        <a:solidFill>
          <a:schemeClr val="tx1"/>
        </a:solidFill>
        <a:latin typeface="+mn-lt"/>
        <a:ea typeface="+mn-ea"/>
        <a:cs typeface="+mn-cs"/>
      </a:defRPr>
    </a:lvl4pPr>
    <a:lvl5pPr marL="2438339" algn="l" defTabSz="1219170" rtl="0" eaLnBrk="1" latinLnBrk="0" hangingPunct="1">
      <a:defRPr sz="1600" kern="1200">
        <a:solidFill>
          <a:schemeClr val="tx1"/>
        </a:solidFill>
        <a:latin typeface="+mn-lt"/>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dirty="0"/>
              <a:t>Welcome to Python AI by example</a:t>
            </a:r>
          </a:p>
          <a:p>
            <a:pPr lvl="0" rtl="0">
              <a:spcBef>
                <a:spcPts val="0"/>
              </a:spcBef>
              <a:buNone/>
            </a:pPr>
            <a:r>
              <a:rPr lang="en-GB" dirty="0"/>
              <a:t>This is the 1</a:t>
            </a:r>
            <a:r>
              <a:rPr lang="en-GB" baseline="30000" dirty="0"/>
              <a:t>st</a:t>
            </a:r>
            <a:r>
              <a:rPr lang="en-GB" dirty="0"/>
              <a:t> of 2 courses I’m creating, the 2</a:t>
            </a:r>
            <a:r>
              <a:rPr lang="en-GB" baseline="30000" dirty="0"/>
              <a:t>nd</a:t>
            </a:r>
            <a:r>
              <a:rPr lang="en-GB" dirty="0"/>
              <a:t> being Advanced Python AI by Example.</a:t>
            </a:r>
            <a:endParaRPr dirty="0"/>
          </a:p>
        </p:txBody>
      </p:sp>
    </p:spTree>
    <p:extLst>
      <p:ext uri="{BB962C8B-B14F-4D97-AF65-F5344CB8AC3E}">
        <p14:creationId xmlns:p14="http://schemas.microsoft.com/office/powerpoint/2010/main" val="32827073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I’m Mark </a:t>
            </a:r>
            <a:r>
              <a:rPr lang="en-GB" dirty="0" err="1"/>
              <a:t>Strefford</a:t>
            </a:r>
            <a:r>
              <a:rPr lang="en-GB" dirty="0"/>
              <a:t>, the founder of </a:t>
            </a:r>
            <a:r>
              <a:rPr lang="en-GB" dirty="0" err="1"/>
              <a:t>Timelaps</a:t>
            </a:r>
            <a:r>
              <a:rPr lang="en-GB" dirty="0"/>
              <a:t> AI Limited and I’ll be presenting all of the modules in this course</a:t>
            </a:r>
          </a:p>
          <a:p>
            <a:pPr lvl="0">
              <a:spcBef>
                <a:spcPts val="0"/>
              </a:spcBef>
              <a:buNone/>
            </a:pPr>
            <a:r>
              <a:rPr lang="en-GB" dirty="0"/>
              <a:t>As an introduction, I have an extensive IT career stretching back over 20 years.  I’ve worked on large scale IT projects </a:t>
            </a:r>
            <a:r>
              <a:rPr lang="en-GB" dirty="0" err="1"/>
              <a:t>deliving</a:t>
            </a:r>
            <a:r>
              <a:rPr lang="en-GB" dirty="0"/>
              <a:t> business transformation in many sectors, I’ve led teams across the world, and have delivered high profile projects in a number of industry sectors that leverage leading edge technology.</a:t>
            </a:r>
          </a:p>
          <a:p>
            <a:pPr lvl="0">
              <a:spcBef>
                <a:spcPts val="0"/>
              </a:spcBef>
              <a:buNone/>
            </a:pPr>
            <a:r>
              <a:rPr lang="en-GB" dirty="0"/>
              <a:t>I now specialise in the enterprise adoption of AI and machine learning, and work with a number of clients from those just starting out to those that are more advanced and have a clear view of how they want AI to help their organisation.</a:t>
            </a:r>
          </a:p>
          <a:p>
            <a:pPr lvl="0">
              <a:spcBef>
                <a:spcPts val="0"/>
              </a:spcBef>
              <a:buNone/>
            </a:pPr>
            <a:r>
              <a:rPr lang="en-GB" dirty="0"/>
              <a:t>I also present at international conferences on the use of AI in the enterprise.</a:t>
            </a:r>
          </a:p>
          <a:p>
            <a:pPr lvl="0">
              <a:spcBef>
                <a:spcPts val="0"/>
              </a:spcBef>
              <a:buNone/>
            </a:pPr>
            <a:r>
              <a:rPr lang="en-GB" dirty="0"/>
              <a:t>You can follow me on Twitter at @</a:t>
            </a:r>
            <a:r>
              <a:rPr lang="en-GB" dirty="0" err="1"/>
              <a:t>MarkStrefford</a:t>
            </a:r>
            <a:r>
              <a:rPr lang="en-GB" dirty="0"/>
              <a:t> and visit my website at </a:t>
            </a:r>
            <a:r>
              <a:rPr lang="en-GB" dirty="0" err="1"/>
              <a:t>timelapsrobotics.com</a:t>
            </a:r>
            <a:endParaRPr lang="en-GB" dirty="0"/>
          </a:p>
          <a:p>
            <a:pPr lvl="0">
              <a:spcBef>
                <a:spcPts val="0"/>
              </a:spcBef>
              <a:buNone/>
            </a:pPr>
            <a:endParaRPr dirty="0"/>
          </a:p>
        </p:txBody>
      </p:sp>
    </p:spTree>
    <p:extLst>
      <p:ext uri="{BB962C8B-B14F-4D97-AF65-F5344CB8AC3E}">
        <p14:creationId xmlns:p14="http://schemas.microsoft.com/office/powerpoint/2010/main" val="17534335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So let’s look at what we will cover in this course, and what you will need to get started</a:t>
            </a:r>
            <a:endParaRPr dirty="0"/>
          </a:p>
        </p:txBody>
      </p:sp>
    </p:spTree>
    <p:extLst>
      <p:ext uri="{BB962C8B-B14F-4D97-AF65-F5344CB8AC3E}">
        <p14:creationId xmlns:p14="http://schemas.microsoft.com/office/powerpoint/2010/main" val="889495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So why Python Artificial Intelligence by Example</a:t>
            </a:r>
          </a:p>
          <a:p>
            <a:pPr lvl="0">
              <a:spcBef>
                <a:spcPts val="0"/>
              </a:spcBef>
              <a:buNone/>
            </a:pPr>
            <a:endParaRPr lang="en-GB" dirty="0"/>
          </a:p>
          <a:p>
            <a:pPr lvl="0">
              <a:spcBef>
                <a:spcPts val="0"/>
              </a:spcBef>
              <a:buNone/>
            </a:pPr>
            <a:r>
              <a:rPr lang="en-GB" dirty="0"/>
              <a:t>There’s a growing number of resources available that show how to use Python for AI and ML.  However, most of these are focused on academic use cases, or demonstrate small parts of solutions (such as improving training performance).  While I agree that all of this is useful and very important, I also think it is important to see how these technologies can be applied in real-world settings, such as the home, your study, or the work place.  </a:t>
            </a:r>
          </a:p>
          <a:p>
            <a:pPr lvl="0">
              <a:spcBef>
                <a:spcPts val="0"/>
              </a:spcBef>
              <a:buNone/>
            </a:pPr>
            <a:endParaRPr lang="en-GB" dirty="0"/>
          </a:p>
          <a:p>
            <a:pPr lvl="0">
              <a:spcBef>
                <a:spcPts val="0"/>
              </a:spcBef>
              <a:buNone/>
            </a:pPr>
            <a:r>
              <a:rPr lang="en-GB" dirty="0"/>
              <a:t>Python is a widely adopted language in AI circles, and because of that, there are a significant number of powerful libraries that can help us develop powerful solutions to everyday (and some not so every-day) problems using relatively few lines of code.  You will see examples in this course using a few hundred lines of code, and this could be reduced further if you so wished.</a:t>
            </a:r>
          </a:p>
          <a:p>
            <a:pPr lvl="0">
              <a:spcBef>
                <a:spcPts val="0"/>
              </a:spcBef>
              <a:buNone/>
            </a:pPr>
            <a:endParaRPr lang="en-GB" dirty="0"/>
          </a:p>
          <a:p>
            <a:pPr lvl="0">
              <a:spcBef>
                <a:spcPts val="0"/>
              </a:spcBef>
              <a:buNone/>
            </a:pPr>
            <a:r>
              <a:rPr lang="en-GB" dirty="0"/>
              <a:t>AI is now becoming prevalent across industry, and many companies are looking to embrace it for many different business problems from finding information more effectively in rich knowledge bases, predicting fraud or identifying potential new customers, to optimising their business processes and giving better customer experiences.</a:t>
            </a:r>
            <a:endParaRPr dirty="0"/>
          </a:p>
        </p:txBody>
      </p:sp>
    </p:spTree>
    <p:extLst>
      <p:ext uri="{BB962C8B-B14F-4D97-AF65-F5344CB8AC3E}">
        <p14:creationId xmlns:p14="http://schemas.microsoft.com/office/powerpoint/2010/main" val="28256249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Shape 1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2" name="Shape 11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dirty="0"/>
              <a:t>In this course, we’ll look at 4 key areas:</a:t>
            </a:r>
          </a:p>
          <a:p>
            <a:pPr marL="171450" lvl="0" indent="-171450" rtl="0">
              <a:spcBef>
                <a:spcPts val="0"/>
              </a:spcBef>
              <a:buFontTx/>
              <a:buChar char="-"/>
            </a:pPr>
            <a:r>
              <a:rPr lang="en-GB" dirty="0"/>
              <a:t>The use of NLP techniques to find information in a rich knowledge base</a:t>
            </a:r>
          </a:p>
          <a:p>
            <a:pPr marL="171450" lvl="0" indent="-171450" rtl="0">
              <a:spcBef>
                <a:spcPts val="0"/>
              </a:spcBef>
              <a:buFontTx/>
              <a:buChar char="-"/>
            </a:pPr>
            <a:r>
              <a:rPr lang="en-GB" dirty="0"/>
              <a:t>Computer vision to identify and recognise faces in images, and then in a video streamed through a webcam</a:t>
            </a:r>
          </a:p>
          <a:p>
            <a:pPr marL="171450" lvl="0" indent="-171450" rtl="0">
              <a:spcBef>
                <a:spcPts val="0"/>
              </a:spcBef>
              <a:buFontTx/>
              <a:buChar char="-"/>
            </a:pPr>
            <a:r>
              <a:rPr lang="en-GB" dirty="0"/>
              <a:t>How to use multiple datasets to predict taxi journey times in NYC</a:t>
            </a:r>
          </a:p>
          <a:p>
            <a:pPr marL="171450" lvl="0" indent="-171450" rtl="0">
              <a:spcBef>
                <a:spcPts val="0"/>
              </a:spcBef>
              <a:buFontTx/>
              <a:buChar char="-"/>
            </a:pPr>
            <a:r>
              <a:rPr lang="en-GB" dirty="0"/>
              <a:t>And how we can use deep neural networks to predict the steering angle of a self driving car</a:t>
            </a:r>
            <a:endParaRPr dirty="0"/>
          </a:p>
        </p:txBody>
      </p:sp>
    </p:spTree>
    <p:extLst>
      <p:ext uri="{BB962C8B-B14F-4D97-AF65-F5344CB8AC3E}">
        <p14:creationId xmlns:p14="http://schemas.microsoft.com/office/powerpoint/2010/main" val="3341306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For this course, you won’t need any previous AI, data science or machine learning knowledge.  We’ll cover the key concepts that help you get started.</a:t>
            </a:r>
          </a:p>
          <a:p>
            <a:pPr lvl="0">
              <a:spcBef>
                <a:spcPts val="0"/>
              </a:spcBef>
              <a:buNone/>
            </a:pPr>
            <a:r>
              <a:rPr lang="en-GB" dirty="0"/>
              <a:t>However, you will need a reasonable understanding of Python.  All of the code is written in Python 3.</a:t>
            </a:r>
          </a:p>
          <a:p>
            <a:pPr lvl="0">
              <a:spcBef>
                <a:spcPts val="0"/>
              </a:spcBef>
              <a:buNone/>
            </a:pPr>
            <a:r>
              <a:rPr lang="en-GB" dirty="0"/>
              <a:t>As there are some dependency and Python version compatibility issues with some of the libraries, I’d also recommend that you understand Docker (Docker container config is provided for some of the sections), and for where we look at neural networks, a cloud compute instance would be beneficial so some knowledge of deploying an instance to a cloud environment would be beneficial. </a:t>
            </a:r>
          </a:p>
          <a:p>
            <a:pPr lvl="0">
              <a:spcBef>
                <a:spcPts val="0"/>
              </a:spcBef>
              <a:buNone/>
            </a:pPr>
            <a:endParaRPr dirty="0"/>
          </a:p>
        </p:txBody>
      </p:sp>
    </p:spTree>
    <p:extLst>
      <p:ext uri="{BB962C8B-B14F-4D97-AF65-F5344CB8AC3E}">
        <p14:creationId xmlns:p14="http://schemas.microsoft.com/office/powerpoint/2010/main" val="12318895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You will need a good specification PC for this course.  I used a 2018 </a:t>
            </a:r>
            <a:r>
              <a:rPr lang="en-GB" dirty="0" err="1"/>
              <a:t>Macbook</a:t>
            </a:r>
            <a:r>
              <a:rPr lang="en-GB" dirty="0"/>
              <a:t> Pro (8GB memory is minimum, but ideally 16GB or even 32GB).  Ideally you’ll have an Nvidia GPU too for the deep learning sections.</a:t>
            </a:r>
          </a:p>
          <a:p>
            <a:pPr lvl="0">
              <a:spcBef>
                <a:spcPts val="0"/>
              </a:spcBef>
              <a:buNone/>
            </a:pPr>
            <a:r>
              <a:rPr lang="en-GB" dirty="0"/>
              <a:t>I used Google cloud for training the models in sections 3 and 4.  Model training took between 5 and 12 hours using a 2 core, 13GB instance with Nvidia K80 GPU.  It would have taken me 3-5 days on my Mac.</a:t>
            </a:r>
          </a:p>
          <a:p>
            <a:pPr lvl="0">
              <a:spcBef>
                <a:spcPts val="0"/>
              </a:spcBef>
              <a:buNone/>
            </a:pPr>
            <a:r>
              <a:rPr lang="en-GB" dirty="0"/>
              <a:t>I’d also aim for 50-100GB of free disk space</a:t>
            </a:r>
          </a:p>
          <a:p>
            <a:pPr lvl="0">
              <a:spcBef>
                <a:spcPts val="0"/>
              </a:spcBef>
              <a:buNone/>
            </a:pPr>
            <a:r>
              <a:rPr lang="en-GB" dirty="0"/>
              <a:t>Some of the downloads are large (upwards of 1GB, so a good internet connection is mandatory)</a:t>
            </a:r>
            <a:br>
              <a:rPr lang="en-GB" dirty="0"/>
            </a:br>
            <a:r>
              <a:rPr lang="en-GB" dirty="0"/>
              <a:t>It may help with training the models in sections 3 and 4 if you have a cloud compute account (such as AWS or Google Cloud) – it’s not mandatory, the trained models are provided and with enough time can be run locally on your PC</a:t>
            </a:r>
          </a:p>
          <a:p>
            <a:pPr lvl="0">
              <a:spcBef>
                <a:spcPts val="0"/>
              </a:spcBef>
              <a:buNone/>
            </a:pPr>
            <a:r>
              <a:rPr lang="en-GB" dirty="0"/>
              <a:t>For section 2 we use Amazon’s </a:t>
            </a:r>
            <a:r>
              <a:rPr lang="en-GB" dirty="0" err="1"/>
              <a:t>Rekognition</a:t>
            </a:r>
            <a:r>
              <a:rPr lang="en-GB" dirty="0"/>
              <a:t> service.  For this you will need a credit or debit card.  The charges are unlikely to exceed $10 unless you make heavy and extended use of the service.  I always recommend setting up payment and billing alerts for any cloud service.  This is only used for one of the videos in this section, and if you are unsure, it is still possible to complete the rest of this section without using AWS </a:t>
            </a:r>
            <a:r>
              <a:rPr lang="en-GB" dirty="0" err="1"/>
              <a:t>Rekognition</a:t>
            </a:r>
            <a:r>
              <a:rPr lang="en-GB" dirty="0"/>
              <a:t>.</a:t>
            </a:r>
          </a:p>
          <a:p>
            <a:pPr lvl="0">
              <a:spcBef>
                <a:spcPts val="0"/>
              </a:spcBef>
              <a:buNone/>
            </a:pPr>
            <a:endParaRPr dirty="0"/>
          </a:p>
        </p:txBody>
      </p:sp>
    </p:spTree>
    <p:extLst>
      <p:ext uri="{BB962C8B-B14F-4D97-AF65-F5344CB8AC3E}">
        <p14:creationId xmlns:p14="http://schemas.microsoft.com/office/powerpoint/2010/main" val="38800732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Thank you for watching this video, I hope you enjoy completing this course as much as I enjoyed creating it.</a:t>
            </a:r>
          </a:p>
          <a:p>
            <a:pPr lvl="0">
              <a:spcBef>
                <a:spcPts val="0"/>
              </a:spcBef>
              <a:buNone/>
            </a:pPr>
            <a:endParaRPr dirty="0"/>
          </a:p>
        </p:txBody>
      </p:sp>
    </p:spTree>
    <p:extLst>
      <p:ext uri="{BB962C8B-B14F-4D97-AF65-F5344CB8AC3E}">
        <p14:creationId xmlns:p14="http://schemas.microsoft.com/office/powerpoint/2010/main" val="1572713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ection and Subsection Title">
    <p:bg>
      <p:bgPr>
        <a:solidFill>
          <a:srgbClr val="333333"/>
        </a:solidFill>
        <a:effectLst/>
      </p:bgPr>
    </p:bg>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520700" y="2425700"/>
            <a:ext cx="10962800" cy="1244800"/>
          </a:xfrm>
          <a:prstGeom prst="rect">
            <a:avLst/>
          </a:prstGeom>
        </p:spPr>
        <p:txBody>
          <a:bodyPr lIns="91425" tIns="91425" rIns="91425" bIns="91425" anchor="b" anchorCtr="0"/>
          <a:lstStyle>
            <a:lvl1pPr lvl="0" rtl="0">
              <a:spcBef>
                <a:spcPts val="0"/>
              </a:spcBef>
              <a:buSzPct val="100000"/>
              <a:buFont typeface="Calibri"/>
              <a:defRPr sz="6400">
                <a:latin typeface="Calibri"/>
                <a:ea typeface="Calibri"/>
                <a:cs typeface="Calibri"/>
                <a:sym typeface="Calibri"/>
              </a:defRPr>
            </a:lvl1pPr>
            <a:lvl2pPr lvl="1" rtl="0">
              <a:spcBef>
                <a:spcPts val="0"/>
              </a:spcBef>
              <a:buSzPct val="100000"/>
              <a:defRPr sz="6400"/>
            </a:lvl2pPr>
            <a:lvl3pPr lvl="2" rtl="0">
              <a:spcBef>
                <a:spcPts val="0"/>
              </a:spcBef>
              <a:buSzPct val="100000"/>
              <a:defRPr sz="6400"/>
            </a:lvl3pPr>
            <a:lvl4pPr lvl="3" rtl="0">
              <a:spcBef>
                <a:spcPts val="0"/>
              </a:spcBef>
              <a:buSzPct val="100000"/>
              <a:defRPr sz="6400"/>
            </a:lvl4pPr>
            <a:lvl5pPr lvl="4" rtl="0">
              <a:spcBef>
                <a:spcPts val="0"/>
              </a:spcBef>
              <a:buSzPct val="100000"/>
              <a:defRPr sz="6400"/>
            </a:lvl5pPr>
            <a:lvl6pPr lvl="5" rtl="0">
              <a:spcBef>
                <a:spcPts val="0"/>
              </a:spcBef>
              <a:buSzPct val="100000"/>
              <a:defRPr sz="6400"/>
            </a:lvl6pPr>
            <a:lvl7pPr lvl="6" rtl="0">
              <a:spcBef>
                <a:spcPts val="0"/>
              </a:spcBef>
              <a:buSzPct val="100000"/>
              <a:defRPr sz="6400"/>
            </a:lvl7pPr>
            <a:lvl8pPr lvl="7" rtl="0">
              <a:spcBef>
                <a:spcPts val="0"/>
              </a:spcBef>
              <a:buSzPct val="100000"/>
              <a:defRPr sz="6400"/>
            </a:lvl8pPr>
            <a:lvl9pPr lvl="8" rtl="0">
              <a:spcBef>
                <a:spcPts val="0"/>
              </a:spcBef>
              <a:buSzPct val="100000"/>
              <a:defRPr sz="6400"/>
            </a:lvl9pPr>
          </a:lstStyle>
          <a:p>
            <a:endParaRPr/>
          </a:p>
        </p:txBody>
      </p:sp>
      <p:sp>
        <p:nvSpPr>
          <p:cNvPr id="14" name="Shape 14"/>
          <p:cNvSpPr txBox="1">
            <a:spLocks noGrp="1"/>
          </p:cNvSpPr>
          <p:nvPr>
            <p:ph type="subTitle" idx="1"/>
          </p:nvPr>
        </p:nvSpPr>
        <p:spPr>
          <a:xfrm>
            <a:off x="520700" y="3718840"/>
            <a:ext cx="10962800" cy="577200"/>
          </a:xfrm>
          <a:prstGeom prst="rect">
            <a:avLst/>
          </a:prstGeom>
        </p:spPr>
        <p:txBody>
          <a:bodyPr lIns="91425" tIns="91425" rIns="91425" bIns="91425" anchor="t" anchorCtr="0"/>
          <a:lstStyle>
            <a:lvl1pPr lvl="0" rtl="0">
              <a:lnSpc>
                <a:spcPct val="100000"/>
              </a:lnSpc>
              <a:spcBef>
                <a:spcPts val="0"/>
              </a:spcBef>
              <a:spcAft>
                <a:spcPts val="0"/>
              </a:spcAft>
              <a:buClr>
                <a:schemeClr val="lt1"/>
              </a:buClr>
              <a:buSzPct val="100000"/>
              <a:buFont typeface="Calibri"/>
              <a:buNone/>
              <a:defRPr sz="2933">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2933">
                <a:solidFill>
                  <a:schemeClr val="lt1"/>
                </a:solidFill>
              </a:defRPr>
            </a:lvl2pPr>
            <a:lvl3pPr lvl="2" rtl="0">
              <a:lnSpc>
                <a:spcPct val="100000"/>
              </a:lnSpc>
              <a:spcBef>
                <a:spcPts val="0"/>
              </a:spcBef>
              <a:spcAft>
                <a:spcPts val="0"/>
              </a:spcAft>
              <a:buClr>
                <a:schemeClr val="lt1"/>
              </a:buClr>
              <a:buSzPct val="100000"/>
              <a:buNone/>
              <a:defRPr sz="2933">
                <a:solidFill>
                  <a:schemeClr val="lt1"/>
                </a:solidFill>
              </a:defRPr>
            </a:lvl3pPr>
            <a:lvl4pPr lvl="3" rtl="0">
              <a:lnSpc>
                <a:spcPct val="100000"/>
              </a:lnSpc>
              <a:spcBef>
                <a:spcPts val="0"/>
              </a:spcBef>
              <a:spcAft>
                <a:spcPts val="0"/>
              </a:spcAft>
              <a:buClr>
                <a:schemeClr val="lt1"/>
              </a:buClr>
              <a:buSzPct val="100000"/>
              <a:buNone/>
              <a:defRPr sz="2933">
                <a:solidFill>
                  <a:schemeClr val="lt1"/>
                </a:solidFill>
              </a:defRPr>
            </a:lvl4pPr>
            <a:lvl5pPr lvl="4" rtl="0">
              <a:lnSpc>
                <a:spcPct val="100000"/>
              </a:lnSpc>
              <a:spcBef>
                <a:spcPts val="0"/>
              </a:spcBef>
              <a:spcAft>
                <a:spcPts val="0"/>
              </a:spcAft>
              <a:buClr>
                <a:schemeClr val="lt1"/>
              </a:buClr>
              <a:buSzPct val="100000"/>
              <a:buNone/>
              <a:defRPr sz="2933">
                <a:solidFill>
                  <a:schemeClr val="lt1"/>
                </a:solidFill>
              </a:defRPr>
            </a:lvl5pPr>
            <a:lvl6pPr lvl="5" rtl="0">
              <a:lnSpc>
                <a:spcPct val="100000"/>
              </a:lnSpc>
              <a:spcBef>
                <a:spcPts val="0"/>
              </a:spcBef>
              <a:spcAft>
                <a:spcPts val="0"/>
              </a:spcAft>
              <a:buClr>
                <a:schemeClr val="lt1"/>
              </a:buClr>
              <a:buSzPct val="100000"/>
              <a:buNone/>
              <a:defRPr sz="2933">
                <a:solidFill>
                  <a:schemeClr val="lt1"/>
                </a:solidFill>
              </a:defRPr>
            </a:lvl6pPr>
            <a:lvl7pPr lvl="6" rtl="0">
              <a:lnSpc>
                <a:spcPct val="100000"/>
              </a:lnSpc>
              <a:spcBef>
                <a:spcPts val="0"/>
              </a:spcBef>
              <a:spcAft>
                <a:spcPts val="0"/>
              </a:spcAft>
              <a:buClr>
                <a:schemeClr val="lt1"/>
              </a:buClr>
              <a:buSzPct val="100000"/>
              <a:buNone/>
              <a:defRPr sz="2933">
                <a:solidFill>
                  <a:schemeClr val="lt1"/>
                </a:solidFill>
              </a:defRPr>
            </a:lvl7pPr>
            <a:lvl8pPr lvl="7" rtl="0">
              <a:lnSpc>
                <a:spcPct val="100000"/>
              </a:lnSpc>
              <a:spcBef>
                <a:spcPts val="0"/>
              </a:spcBef>
              <a:spcAft>
                <a:spcPts val="0"/>
              </a:spcAft>
              <a:buClr>
                <a:schemeClr val="lt1"/>
              </a:buClr>
              <a:buSzPct val="100000"/>
              <a:buNone/>
              <a:defRPr sz="2933">
                <a:solidFill>
                  <a:schemeClr val="lt1"/>
                </a:solidFill>
              </a:defRPr>
            </a:lvl8pPr>
            <a:lvl9pPr lvl="8" rtl="0">
              <a:lnSpc>
                <a:spcPct val="100000"/>
              </a:lnSpc>
              <a:spcBef>
                <a:spcPts val="0"/>
              </a:spcBef>
              <a:spcAft>
                <a:spcPts val="0"/>
              </a:spcAft>
              <a:buClr>
                <a:schemeClr val="lt1"/>
              </a:buClr>
              <a:buSzPct val="100000"/>
              <a:buNone/>
              <a:defRPr sz="2933">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81"/>
        <p:cNvGrpSpPr/>
        <p:nvPr/>
      </p:nvGrpSpPr>
      <p:grpSpPr>
        <a:xfrm>
          <a:off x="0" y="0"/>
          <a:ext cx="0" cy="0"/>
          <a:chOff x="0" y="0"/>
          <a:chExt cx="0" cy="0"/>
        </a:xfrm>
      </p:grpSpPr>
      <p:pic>
        <p:nvPicPr>
          <p:cNvPr id="82" name="Shape 82"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83"/>
        <p:cNvGrpSpPr/>
        <p:nvPr/>
      </p:nvGrpSpPr>
      <p:grpSpPr>
        <a:xfrm>
          <a:off x="0" y="0"/>
          <a:ext cx="0" cy="0"/>
          <a:chOff x="0" y="0"/>
          <a:chExt cx="0" cy="0"/>
        </a:xfrm>
      </p:grpSpPr>
      <p:pic>
        <p:nvPicPr>
          <p:cNvPr id="84" name="Shape 84"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85"/>
        <p:cNvGrpSpPr/>
        <p:nvPr/>
      </p:nvGrpSpPr>
      <p:grpSpPr>
        <a:xfrm>
          <a:off x="0" y="0"/>
          <a:ext cx="0" cy="0"/>
          <a:chOff x="0" y="0"/>
          <a:chExt cx="0" cy="0"/>
        </a:xfrm>
      </p:grpSpPr>
      <p:pic>
        <p:nvPicPr>
          <p:cNvPr id="86" name="Shape 86"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2"/>
        <p:cNvGrpSpPr/>
        <p:nvPr/>
      </p:nvGrpSpPr>
      <p:grpSpPr>
        <a:xfrm>
          <a:off x="0" y="0"/>
          <a:ext cx="0" cy="0"/>
          <a:chOff x="0" y="0"/>
          <a:chExt cx="0" cy="0"/>
        </a:xfrm>
      </p:grpSpPr>
      <p:sp>
        <p:nvSpPr>
          <p:cNvPr id="33" name="Shape 33"/>
          <p:cNvSpPr/>
          <p:nvPr/>
        </p:nvSpPr>
        <p:spPr>
          <a:xfrm rot="10800000" flipH="1">
            <a:off x="0" y="875200"/>
            <a:ext cx="12192000" cy="5982800"/>
          </a:xfrm>
          <a:prstGeom prst="rect">
            <a:avLst/>
          </a:prstGeom>
          <a:solidFill>
            <a:schemeClr val="accent4"/>
          </a:solidFill>
          <a:ln>
            <a:noFill/>
          </a:ln>
        </p:spPr>
        <p:txBody>
          <a:bodyPr lIns="121900" tIns="121900" rIns="121900" bIns="121900" anchor="ctr" anchorCtr="0">
            <a:noAutofit/>
          </a:bodyPr>
          <a:lstStyle/>
          <a:p>
            <a:pPr lvl="0">
              <a:spcBef>
                <a:spcPts val="0"/>
              </a:spcBef>
              <a:buNone/>
            </a:pPr>
            <a:endParaRPr sz="2489"/>
          </a:p>
        </p:txBody>
      </p:sp>
      <p:sp>
        <p:nvSpPr>
          <p:cNvPr id="34" name="Shape 34"/>
          <p:cNvSpPr/>
          <p:nvPr/>
        </p:nvSpPr>
        <p:spPr>
          <a:xfrm>
            <a:off x="0" y="875133"/>
            <a:ext cx="12192000" cy="1448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21900" tIns="121900" rIns="121900" bIns="121900" anchor="ctr" anchorCtr="0">
            <a:noAutofit/>
          </a:bodyPr>
          <a:lstStyle/>
          <a:p>
            <a:pPr lvl="0">
              <a:spcBef>
                <a:spcPts val="0"/>
              </a:spcBef>
              <a:buNone/>
            </a:pPr>
            <a:endParaRPr sz="2489"/>
          </a:p>
        </p:txBody>
      </p:sp>
      <p:sp>
        <p:nvSpPr>
          <p:cNvPr id="35" name="Shape 35"/>
          <p:cNvSpPr txBox="1">
            <a:spLocks noGrp="1"/>
          </p:cNvSpPr>
          <p:nvPr>
            <p:ph type="title"/>
          </p:nvPr>
        </p:nvSpPr>
        <p:spPr>
          <a:xfrm>
            <a:off x="131000" y="21800"/>
            <a:ext cx="11768800" cy="803600"/>
          </a:xfrm>
          <a:prstGeom prst="rect">
            <a:avLst/>
          </a:prstGeom>
        </p:spPr>
        <p:txBody>
          <a:bodyPr lIns="91425" tIns="91425" rIns="91425" bIns="91425" anchor="ctr" anchorCtr="0"/>
          <a:lstStyle>
            <a:lvl1pPr lvl="0" rtl="0">
              <a:spcBef>
                <a:spcPts val="0"/>
              </a:spcBef>
              <a:buSzPct val="100000"/>
              <a:defRPr sz="2667"/>
            </a:lvl1pPr>
            <a:lvl2pPr lvl="1" rtl="0">
              <a:spcBef>
                <a:spcPts val="0"/>
              </a:spcBef>
              <a:buSzPct val="100000"/>
              <a:defRPr sz="2400"/>
            </a:lvl2pPr>
            <a:lvl3pPr lvl="2" rtl="0">
              <a:spcBef>
                <a:spcPts val="0"/>
              </a:spcBef>
              <a:buSzPct val="100000"/>
              <a:defRPr sz="2400"/>
            </a:lvl3pPr>
            <a:lvl4pPr lvl="3" rtl="0">
              <a:spcBef>
                <a:spcPts val="0"/>
              </a:spcBef>
              <a:buSzPct val="100000"/>
              <a:defRPr sz="2400"/>
            </a:lvl4pPr>
            <a:lvl5pPr lvl="4" rtl="0">
              <a:spcBef>
                <a:spcPts val="0"/>
              </a:spcBef>
              <a:buSzPct val="100000"/>
              <a:defRPr sz="2400"/>
            </a:lvl5pPr>
            <a:lvl6pPr lvl="5" rtl="0">
              <a:spcBef>
                <a:spcPts val="0"/>
              </a:spcBef>
              <a:buSzPct val="100000"/>
              <a:defRPr sz="2400"/>
            </a:lvl6pPr>
            <a:lvl7pPr lvl="6" rtl="0">
              <a:spcBef>
                <a:spcPts val="0"/>
              </a:spcBef>
              <a:buSzPct val="100000"/>
              <a:defRPr sz="2400"/>
            </a:lvl7pPr>
            <a:lvl8pPr lvl="7" rtl="0">
              <a:spcBef>
                <a:spcPts val="0"/>
              </a:spcBef>
              <a:buSzPct val="100000"/>
              <a:defRPr sz="2400"/>
            </a:lvl8pPr>
            <a:lvl9pPr lvl="8" rtl="0">
              <a:spcBef>
                <a:spcPts val="0"/>
              </a:spcBef>
              <a:buSzPct val="100000"/>
              <a:defRPr sz="2400"/>
            </a:lvl9pPr>
          </a:lstStyle>
          <a:p>
            <a:endParaRPr/>
          </a:p>
        </p:txBody>
      </p:sp>
    </p:spTree>
    <p:extLst>
      <p:ext uri="{BB962C8B-B14F-4D97-AF65-F5344CB8AC3E}">
        <p14:creationId xmlns:p14="http://schemas.microsoft.com/office/powerpoint/2010/main" val="2986514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9"/>
        <p:cNvGrpSpPr/>
        <p:nvPr/>
      </p:nvGrpSpPr>
      <p:grpSpPr>
        <a:xfrm>
          <a:off x="0" y="0"/>
          <a:ext cx="0" cy="0"/>
          <a:chOff x="0" y="0"/>
          <a:chExt cx="0" cy="0"/>
        </a:xfrm>
      </p:grpSpPr>
      <p:sp>
        <p:nvSpPr>
          <p:cNvPr id="20" name="Shape 20"/>
          <p:cNvSpPr/>
          <p:nvPr/>
        </p:nvSpPr>
        <p:spPr>
          <a:xfrm rot="10800000" flipH="1">
            <a:off x="0" y="2248000"/>
            <a:ext cx="12192000" cy="4610000"/>
          </a:xfrm>
          <a:prstGeom prst="rect">
            <a:avLst/>
          </a:prstGeom>
          <a:solidFill>
            <a:schemeClr val="accent4"/>
          </a:solidFill>
          <a:ln>
            <a:noFill/>
          </a:ln>
        </p:spPr>
        <p:txBody>
          <a:bodyPr lIns="121900" tIns="121900" rIns="121900" bIns="121900" anchor="ctr" anchorCtr="0">
            <a:noAutofit/>
          </a:bodyPr>
          <a:lstStyle/>
          <a:p>
            <a:pPr lvl="0">
              <a:spcBef>
                <a:spcPts val="0"/>
              </a:spcBef>
              <a:buNone/>
            </a:pPr>
            <a:endParaRPr sz="2489"/>
          </a:p>
        </p:txBody>
      </p:sp>
      <p:sp>
        <p:nvSpPr>
          <p:cNvPr id="21" name="Shape 21"/>
          <p:cNvSpPr/>
          <p:nvPr/>
        </p:nvSpPr>
        <p:spPr>
          <a:xfrm>
            <a:off x="0" y="2248000"/>
            <a:ext cx="12192000" cy="1448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21900" tIns="121900" rIns="121900" bIns="121900" anchor="ctr" anchorCtr="0">
            <a:noAutofit/>
          </a:bodyPr>
          <a:lstStyle/>
          <a:p>
            <a:pPr lvl="0">
              <a:spcBef>
                <a:spcPts val="0"/>
              </a:spcBef>
              <a:buNone/>
            </a:pPr>
            <a:endParaRPr sz="2489"/>
          </a:p>
        </p:txBody>
      </p:sp>
      <p:sp>
        <p:nvSpPr>
          <p:cNvPr id="22" name="Shape 22"/>
          <p:cNvSpPr txBox="1">
            <a:spLocks noGrp="1"/>
          </p:cNvSpPr>
          <p:nvPr>
            <p:ph type="title"/>
          </p:nvPr>
        </p:nvSpPr>
        <p:spPr>
          <a:xfrm>
            <a:off x="629200" y="984967"/>
            <a:ext cx="10962800" cy="10236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3" name="Shape 23"/>
          <p:cNvSpPr txBox="1">
            <a:spLocks noGrp="1"/>
          </p:cNvSpPr>
          <p:nvPr>
            <p:ph type="body" idx="1"/>
          </p:nvPr>
        </p:nvSpPr>
        <p:spPr>
          <a:xfrm>
            <a:off x="629200" y="2558767"/>
            <a:ext cx="10962800" cy="3613600"/>
          </a:xfrm>
          <a:prstGeom prst="rect">
            <a:avLst/>
          </a:prstGeom>
        </p:spPr>
        <p:txBody>
          <a:bodyPr lIns="91425" tIns="91425" rIns="91425" bIns="91425" anchor="t" anchorCtr="0"/>
          <a:lstStyle>
            <a:lvl1pPr lvl="0" rtl="0">
              <a:spcBef>
                <a:spcPts val="0"/>
              </a:spcBef>
              <a:buClr>
                <a:srgbClr val="434343"/>
              </a:buClr>
              <a:buSzPct val="100000"/>
              <a:buFont typeface="Calibri"/>
              <a:defRPr sz="2667">
                <a:solidFill>
                  <a:srgbClr val="434343"/>
                </a:solidFill>
                <a:latin typeface="Calibri"/>
                <a:ea typeface="Calibri"/>
                <a:cs typeface="Calibri"/>
                <a:sym typeface="Calibri"/>
              </a:defRPr>
            </a:lvl1pPr>
            <a:lvl2pPr lvl="1" rtl="0">
              <a:spcBef>
                <a:spcPts val="0"/>
              </a:spcBef>
              <a:buClr>
                <a:srgbClr val="434343"/>
              </a:buClr>
              <a:buSzPct val="100000"/>
              <a:buFont typeface="Calibri"/>
              <a:defRPr sz="2400">
                <a:solidFill>
                  <a:srgbClr val="434343"/>
                </a:solidFill>
                <a:latin typeface="Calibri"/>
                <a:ea typeface="Calibri"/>
                <a:cs typeface="Calibri"/>
                <a:sym typeface="Calibri"/>
              </a:defRPr>
            </a:lvl2pPr>
            <a:lvl3pPr lvl="2" rtl="0">
              <a:spcBef>
                <a:spcPts val="0"/>
              </a:spcBef>
              <a:buClr>
                <a:srgbClr val="434343"/>
              </a:buClr>
              <a:buSzPct val="100000"/>
              <a:buFont typeface="Calibri"/>
              <a:defRPr sz="2133">
                <a:solidFill>
                  <a:srgbClr val="434343"/>
                </a:solidFill>
                <a:latin typeface="Calibri"/>
                <a:ea typeface="Calibri"/>
                <a:cs typeface="Calibri"/>
                <a:sym typeface="Calibri"/>
              </a:defRPr>
            </a:lvl3pPr>
            <a:lvl4pPr lvl="3" rtl="0">
              <a:spcBef>
                <a:spcPts val="0"/>
              </a:spcBef>
              <a:buClr>
                <a:srgbClr val="434343"/>
              </a:buClr>
              <a:buFont typeface="Calibri"/>
              <a:defRPr>
                <a:solidFill>
                  <a:srgbClr val="434343"/>
                </a:solidFill>
                <a:latin typeface="Calibri"/>
                <a:ea typeface="Calibri"/>
                <a:cs typeface="Calibri"/>
                <a:sym typeface="Calibri"/>
              </a:defRPr>
            </a:lvl4pPr>
            <a:lvl5pPr lvl="4" rtl="0">
              <a:spcBef>
                <a:spcPts val="0"/>
              </a:spcBef>
              <a:buClr>
                <a:srgbClr val="434343"/>
              </a:buClr>
              <a:buFont typeface="Calibri"/>
              <a:defRPr>
                <a:solidFill>
                  <a:srgbClr val="434343"/>
                </a:solidFill>
                <a:latin typeface="Calibri"/>
                <a:ea typeface="Calibri"/>
                <a:cs typeface="Calibri"/>
                <a:sym typeface="Calibri"/>
              </a:defRPr>
            </a:lvl5pPr>
            <a:lvl6pPr lvl="5" rtl="0">
              <a:spcBef>
                <a:spcPts val="0"/>
              </a:spcBef>
              <a:buClr>
                <a:srgbClr val="434343"/>
              </a:buClr>
              <a:buFont typeface="Calibri"/>
              <a:defRPr>
                <a:solidFill>
                  <a:srgbClr val="434343"/>
                </a:solidFill>
                <a:latin typeface="Calibri"/>
                <a:ea typeface="Calibri"/>
                <a:cs typeface="Calibri"/>
                <a:sym typeface="Calibri"/>
              </a:defRPr>
            </a:lvl6pPr>
            <a:lvl7pPr lvl="6" rtl="0">
              <a:spcBef>
                <a:spcPts val="0"/>
              </a:spcBef>
              <a:buClr>
                <a:srgbClr val="434343"/>
              </a:buClr>
              <a:buFont typeface="Calibri"/>
              <a:defRPr>
                <a:solidFill>
                  <a:srgbClr val="434343"/>
                </a:solidFill>
                <a:latin typeface="Calibri"/>
                <a:ea typeface="Calibri"/>
                <a:cs typeface="Calibri"/>
                <a:sym typeface="Calibri"/>
              </a:defRPr>
            </a:lvl7pPr>
            <a:lvl8pPr lvl="7" rtl="0">
              <a:spcBef>
                <a:spcPts val="0"/>
              </a:spcBef>
              <a:buClr>
                <a:srgbClr val="434343"/>
              </a:buClr>
              <a:buFont typeface="Calibri"/>
              <a:defRPr>
                <a:solidFill>
                  <a:srgbClr val="434343"/>
                </a:solidFill>
                <a:latin typeface="Calibri"/>
                <a:ea typeface="Calibri"/>
                <a:cs typeface="Calibri"/>
                <a:sym typeface="Calibri"/>
              </a:defRPr>
            </a:lvl8pPr>
            <a:lvl9pPr lvl="8" rtl="0">
              <a:spcBef>
                <a:spcPts val="0"/>
              </a:spcBef>
              <a:buClr>
                <a:srgbClr val="434343"/>
              </a:buClr>
              <a:buFont typeface="Calibri"/>
              <a:defRPr>
                <a:solidFill>
                  <a:srgbClr val="434343"/>
                </a:solidFill>
                <a:latin typeface="Calibri"/>
                <a:ea typeface="Calibri"/>
                <a:cs typeface="Calibri"/>
                <a:sym typeface="Calibri"/>
              </a:defRPr>
            </a:lvl9pPr>
          </a:lstStyle>
          <a:p>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Author Profile">
    <p:spTree>
      <p:nvGrpSpPr>
        <p:cNvPr id="1" name="Shape 53"/>
        <p:cNvGrpSpPr/>
        <p:nvPr/>
      </p:nvGrpSpPr>
      <p:grpSpPr>
        <a:xfrm>
          <a:off x="0" y="0"/>
          <a:ext cx="0" cy="0"/>
          <a:chOff x="0" y="0"/>
          <a:chExt cx="0" cy="0"/>
        </a:xfrm>
      </p:grpSpPr>
      <p:sp>
        <p:nvSpPr>
          <p:cNvPr id="54" name="Shape 54"/>
          <p:cNvSpPr/>
          <p:nvPr/>
        </p:nvSpPr>
        <p:spPr>
          <a:xfrm flipH="1">
            <a:off x="0" y="0"/>
            <a:ext cx="6096000" cy="6858000"/>
          </a:xfrm>
          <a:prstGeom prst="rect">
            <a:avLst/>
          </a:prstGeom>
          <a:solidFill>
            <a:schemeClr val="accent4"/>
          </a:solidFill>
          <a:ln>
            <a:noFill/>
          </a:ln>
        </p:spPr>
        <p:txBody>
          <a:bodyPr lIns="121900" tIns="121900" rIns="121900" bIns="121900" anchor="ctr" anchorCtr="0">
            <a:noAutofit/>
          </a:bodyPr>
          <a:lstStyle/>
          <a:p>
            <a:pPr lvl="0">
              <a:spcBef>
                <a:spcPts val="0"/>
              </a:spcBef>
              <a:buNone/>
            </a:pPr>
            <a:endParaRPr sz="2489"/>
          </a:p>
        </p:txBody>
      </p:sp>
      <p:sp>
        <p:nvSpPr>
          <p:cNvPr id="55" name="Shape 55"/>
          <p:cNvSpPr/>
          <p:nvPr/>
        </p:nvSpPr>
        <p:spPr>
          <a:xfrm rot="5400000">
            <a:off x="2595233" y="3357000"/>
            <a:ext cx="6857200" cy="1448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21900" tIns="121900" rIns="121900" bIns="121900" anchor="ctr" anchorCtr="0">
            <a:noAutofit/>
          </a:bodyPr>
          <a:lstStyle/>
          <a:p>
            <a:pPr lvl="0">
              <a:spcBef>
                <a:spcPts val="0"/>
              </a:spcBef>
              <a:buNone/>
            </a:pPr>
            <a:endParaRPr sz="2489"/>
          </a:p>
        </p:txBody>
      </p:sp>
      <p:sp>
        <p:nvSpPr>
          <p:cNvPr id="56" name="Shape 56"/>
          <p:cNvSpPr txBox="1">
            <a:spLocks noGrp="1"/>
          </p:cNvSpPr>
          <p:nvPr>
            <p:ph type="title"/>
          </p:nvPr>
        </p:nvSpPr>
        <p:spPr>
          <a:xfrm>
            <a:off x="354000" y="4516833"/>
            <a:ext cx="5393600" cy="1976400"/>
          </a:xfrm>
          <a:prstGeom prst="rect">
            <a:avLst/>
          </a:prstGeom>
        </p:spPr>
        <p:txBody>
          <a:bodyPr lIns="91425" tIns="91425" rIns="91425" bIns="91425" anchor="t" anchorCtr="0"/>
          <a:lstStyle>
            <a:lvl1pPr lvl="0" algn="ctr" rtl="0">
              <a:spcBef>
                <a:spcPts val="0"/>
              </a:spcBef>
              <a:buClr>
                <a:srgbClr val="4285F4"/>
              </a:buClr>
              <a:buSzPct val="100000"/>
              <a:defRPr sz="3200">
                <a:solidFill>
                  <a:srgbClr val="4285F4"/>
                </a:solidFill>
              </a:defRPr>
            </a:lvl1pPr>
            <a:lvl2pPr lvl="1" algn="ctr" rtl="0">
              <a:spcBef>
                <a:spcPts val="0"/>
              </a:spcBef>
              <a:buClr>
                <a:schemeClr val="dk2"/>
              </a:buClr>
              <a:buSzPct val="100000"/>
              <a:defRPr sz="5600">
                <a:solidFill>
                  <a:schemeClr val="dk2"/>
                </a:solidFill>
              </a:defRPr>
            </a:lvl2pPr>
            <a:lvl3pPr lvl="2" algn="ctr" rtl="0">
              <a:spcBef>
                <a:spcPts val="0"/>
              </a:spcBef>
              <a:buClr>
                <a:schemeClr val="dk2"/>
              </a:buClr>
              <a:buSzPct val="100000"/>
              <a:defRPr sz="5600">
                <a:solidFill>
                  <a:schemeClr val="dk2"/>
                </a:solidFill>
              </a:defRPr>
            </a:lvl3pPr>
            <a:lvl4pPr lvl="3" algn="ctr" rtl="0">
              <a:spcBef>
                <a:spcPts val="0"/>
              </a:spcBef>
              <a:buClr>
                <a:schemeClr val="dk2"/>
              </a:buClr>
              <a:buSzPct val="100000"/>
              <a:defRPr sz="5600">
                <a:solidFill>
                  <a:schemeClr val="dk2"/>
                </a:solidFill>
              </a:defRPr>
            </a:lvl4pPr>
            <a:lvl5pPr lvl="4" algn="ctr" rtl="0">
              <a:spcBef>
                <a:spcPts val="0"/>
              </a:spcBef>
              <a:buClr>
                <a:schemeClr val="dk2"/>
              </a:buClr>
              <a:buSzPct val="100000"/>
              <a:defRPr sz="5600">
                <a:solidFill>
                  <a:schemeClr val="dk2"/>
                </a:solidFill>
              </a:defRPr>
            </a:lvl5pPr>
            <a:lvl6pPr lvl="5" algn="ctr" rtl="0">
              <a:spcBef>
                <a:spcPts val="0"/>
              </a:spcBef>
              <a:buClr>
                <a:schemeClr val="dk2"/>
              </a:buClr>
              <a:buSzPct val="100000"/>
              <a:defRPr sz="5600">
                <a:solidFill>
                  <a:schemeClr val="dk2"/>
                </a:solidFill>
              </a:defRPr>
            </a:lvl6pPr>
            <a:lvl7pPr lvl="6" algn="ctr" rtl="0">
              <a:spcBef>
                <a:spcPts val="0"/>
              </a:spcBef>
              <a:buClr>
                <a:schemeClr val="dk2"/>
              </a:buClr>
              <a:buSzPct val="100000"/>
              <a:defRPr sz="5600">
                <a:solidFill>
                  <a:schemeClr val="dk2"/>
                </a:solidFill>
              </a:defRPr>
            </a:lvl7pPr>
            <a:lvl8pPr lvl="7" algn="ctr" rtl="0">
              <a:spcBef>
                <a:spcPts val="0"/>
              </a:spcBef>
              <a:buClr>
                <a:schemeClr val="dk2"/>
              </a:buClr>
              <a:buSzPct val="100000"/>
              <a:defRPr sz="5600">
                <a:solidFill>
                  <a:schemeClr val="dk2"/>
                </a:solidFill>
              </a:defRPr>
            </a:lvl8pPr>
            <a:lvl9pPr lvl="8" algn="ctr" rtl="0">
              <a:spcBef>
                <a:spcPts val="0"/>
              </a:spcBef>
              <a:buClr>
                <a:schemeClr val="dk2"/>
              </a:buClr>
              <a:buSzPct val="100000"/>
              <a:defRPr sz="5600">
                <a:solidFill>
                  <a:schemeClr val="dk2"/>
                </a:solidFill>
              </a:defRPr>
            </a:lvl9pPr>
          </a:lstStyle>
          <a:p>
            <a:endParaRPr/>
          </a:p>
        </p:txBody>
      </p:sp>
      <p:sp>
        <p:nvSpPr>
          <p:cNvPr id="57" name="Shape 57"/>
          <p:cNvSpPr txBox="1">
            <a:spLocks noGrp="1"/>
          </p:cNvSpPr>
          <p:nvPr>
            <p:ph type="body" idx="1"/>
          </p:nvPr>
        </p:nvSpPr>
        <p:spPr>
          <a:xfrm>
            <a:off x="6586000" y="965600"/>
            <a:ext cx="5116000" cy="4926800"/>
          </a:xfrm>
          <a:prstGeom prst="rect">
            <a:avLst/>
          </a:prstGeom>
        </p:spPr>
        <p:txBody>
          <a:bodyPr lIns="91425" tIns="91425" rIns="91425" bIns="91425" anchor="ctr" anchorCtr="0"/>
          <a:lstStyle>
            <a:lvl1pPr lvl="0" rtl="0">
              <a:spcBef>
                <a:spcPts val="0"/>
              </a:spcBef>
              <a:buClr>
                <a:schemeClr val="lt1"/>
              </a:buClr>
              <a:buSzPct val="100000"/>
              <a:buFont typeface="Calibri"/>
              <a:defRPr sz="2933">
                <a:solidFill>
                  <a:schemeClr val="lt1"/>
                </a:solidFill>
                <a:latin typeface="Calibri"/>
                <a:ea typeface="Calibri"/>
                <a:cs typeface="Calibri"/>
                <a:sym typeface="Calibri"/>
              </a:defRPr>
            </a:lvl1pPr>
            <a:lvl2pPr lvl="1" rtl="0">
              <a:spcBef>
                <a:spcPts val="0"/>
              </a:spcBef>
              <a:buClr>
                <a:schemeClr val="lt1"/>
              </a:buClr>
              <a:buSzPct val="100000"/>
              <a:defRPr sz="2133">
                <a:solidFill>
                  <a:schemeClr val="lt1"/>
                </a:solidFill>
              </a:defRPr>
            </a:lvl2pPr>
            <a:lvl3pPr lvl="2" rtl="0">
              <a:spcBef>
                <a:spcPts val="0"/>
              </a:spcBef>
              <a:buClr>
                <a:schemeClr val="lt1"/>
              </a:buClr>
              <a:defRPr>
                <a:solidFill>
                  <a:schemeClr val="lt1"/>
                </a:solidFill>
              </a:defRPr>
            </a:lvl3pPr>
            <a:lvl4pPr lvl="3" rtl="0">
              <a:spcBef>
                <a:spcPts val="0"/>
              </a:spcBef>
              <a:buClr>
                <a:schemeClr val="lt1"/>
              </a:buClr>
              <a:defRPr>
                <a:solidFill>
                  <a:schemeClr val="lt1"/>
                </a:solidFill>
              </a:defRPr>
            </a:lvl4pPr>
            <a:lvl5pPr lvl="4" rtl="0">
              <a:spcBef>
                <a:spcPts val="0"/>
              </a:spcBef>
              <a:buClr>
                <a:schemeClr val="lt1"/>
              </a:buClr>
              <a:defRPr>
                <a:solidFill>
                  <a:schemeClr val="lt1"/>
                </a:solidFill>
              </a:defRPr>
            </a:lvl5pPr>
            <a:lvl6pPr lvl="5" rtl="0">
              <a:spcBef>
                <a:spcPts val="0"/>
              </a:spcBef>
              <a:buClr>
                <a:schemeClr val="lt1"/>
              </a:buClr>
              <a:defRPr>
                <a:solidFill>
                  <a:schemeClr val="lt1"/>
                </a:solidFill>
              </a:defRPr>
            </a:lvl6pPr>
            <a:lvl7pPr lvl="6" rtl="0">
              <a:spcBef>
                <a:spcPts val="0"/>
              </a:spcBef>
              <a:buClr>
                <a:schemeClr val="lt1"/>
              </a:buClr>
              <a:defRPr>
                <a:solidFill>
                  <a:schemeClr val="lt1"/>
                </a:solidFill>
              </a:defRPr>
            </a:lvl7pPr>
            <a:lvl8pPr lvl="7" rtl="0">
              <a:spcBef>
                <a:spcPts val="0"/>
              </a:spcBef>
              <a:buClr>
                <a:schemeClr val="lt1"/>
              </a:buClr>
              <a:defRPr>
                <a:solidFill>
                  <a:schemeClr val="lt1"/>
                </a:solidFill>
              </a:defRPr>
            </a:lvl8pPr>
            <a:lvl9pPr lvl="8" rtl="0">
              <a:spcBef>
                <a:spcPts val="0"/>
              </a:spcBef>
              <a:buClr>
                <a:schemeClr val="lt1"/>
              </a:buClr>
              <a:defRPr>
                <a:solidFill>
                  <a:schemeClr val="lt1"/>
                </a:solidFill>
              </a:defRPr>
            </a:lvl9pPr>
          </a:lstStyle>
          <a:p>
            <a:endParaRPr/>
          </a:p>
        </p:txBody>
      </p:sp>
      <p:pic>
        <p:nvPicPr>
          <p:cNvPr id="59" name="Shape 59" descr="Corporate headshot of a man"/>
          <p:cNvPicPr preferRelativeResize="0"/>
          <p:nvPr/>
        </p:nvPicPr>
        <p:blipFill>
          <a:blip r:embed="rId2">
            <a:alphaModFix/>
          </a:blip>
          <a:stretch>
            <a:fillRect/>
          </a:stretch>
        </p:blipFill>
        <p:spPr>
          <a:xfrm>
            <a:off x="1523405" y="1223968"/>
            <a:ext cx="3054800" cy="3054800"/>
          </a:xfrm>
          <a:prstGeom prst="ellipse">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60"/>
        <p:cNvGrpSpPr/>
        <p:nvPr/>
      </p:nvGrpSpPr>
      <p:grpSpPr>
        <a:xfrm>
          <a:off x="0" y="0"/>
          <a:ext cx="0" cy="0"/>
          <a:chOff x="0" y="0"/>
          <a:chExt cx="0" cy="0"/>
        </a:xfrm>
      </p:grpSpPr>
      <p:sp>
        <p:nvSpPr>
          <p:cNvPr id="61" name="Shape 61"/>
          <p:cNvSpPr txBox="1"/>
          <p:nvPr/>
        </p:nvSpPr>
        <p:spPr>
          <a:xfrm rot="10800000" flipH="1">
            <a:off x="0" y="0"/>
            <a:ext cx="12192000" cy="6261200"/>
          </a:xfrm>
          <a:prstGeom prst="rect">
            <a:avLst/>
          </a:prstGeom>
          <a:solidFill>
            <a:schemeClr val="accent4"/>
          </a:solidFill>
          <a:ln>
            <a:noFill/>
          </a:ln>
        </p:spPr>
        <p:txBody>
          <a:bodyPr lIns="121900" tIns="121900" rIns="121900" bIns="121900" anchor="ctr" anchorCtr="0">
            <a:noAutofit/>
          </a:bodyPr>
          <a:lstStyle/>
          <a:p>
            <a:pPr lvl="0">
              <a:spcBef>
                <a:spcPts val="0"/>
              </a:spcBef>
              <a:buNone/>
            </a:pPr>
            <a:endParaRPr sz="2489"/>
          </a:p>
        </p:txBody>
      </p:sp>
      <p:sp>
        <p:nvSpPr>
          <p:cNvPr id="62" name="Shape 62"/>
          <p:cNvSpPr/>
          <p:nvPr/>
        </p:nvSpPr>
        <p:spPr>
          <a:xfrm rot="10800000" flipH="1">
            <a:off x="0" y="6163633"/>
            <a:ext cx="12192000" cy="988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21900" tIns="121900" rIns="121900" bIns="121900" anchor="ctr" anchorCtr="0">
            <a:noAutofit/>
          </a:bodyPr>
          <a:lstStyle/>
          <a:p>
            <a:pPr lvl="0">
              <a:spcBef>
                <a:spcPts val="0"/>
              </a:spcBef>
              <a:buNone/>
            </a:pPr>
            <a:endParaRPr sz="2489"/>
          </a:p>
        </p:txBody>
      </p:sp>
      <p:sp>
        <p:nvSpPr>
          <p:cNvPr id="63" name="Shape 63"/>
          <p:cNvSpPr txBox="1">
            <a:spLocks noGrp="1"/>
          </p:cNvSpPr>
          <p:nvPr>
            <p:ph type="body" idx="1"/>
          </p:nvPr>
        </p:nvSpPr>
        <p:spPr>
          <a:xfrm>
            <a:off x="76200" y="6262433"/>
            <a:ext cx="11176000" cy="595600"/>
          </a:xfrm>
          <a:prstGeom prst="rect">
            <a:avLst/>
          </a:prstGeom>
        </p:spPr>
        <p:txBody>
          <a:bodyPr lIns="91425" tIns="91425" rIns="91425" bIns="91425"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73"/>
        <p:cNvGrpSpPr/>
        <p:nvPr/>
      </p:nvGrpSpPr>
      <p:grpSpPr>
        <a:xfrm>
          <a:off x="0" y="0"/>
          <a:ext cx="0" cy="0"/>
          <a:chOff x="0" y="0"/>
          <a:chExt cx="0" cy="0"/>
        </a:xfrm>
      </p:grpSpPr>
      <p:pic>
        <p:nvPicPr>
          <p:cNvPr id="74" name="Shape 74"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Classic)">
    <p:bg>
      <p:bgPr>
        <a:solidFill>
          <a:srgbClr val="F37021"/>
        </a:solid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77"/>
        <p:cNvGrpSpPr/>
        <p:nvPr/>
      </p:nvGrpSpPr>
      <p:grpSpPr>
        <a:xfrm>
          <a:off x="0" y="0"/>
          <a:ext cx="0" cy="0"/>
          <a:chOff x="0" y="0"/>
          <a:chExt cx="0" cy="0"/>
        </a:xfrm>
      </p:grpSpPr>
      <p:pic>
        <p:nvPicPr>
          <p:cNvPr id="78" name="Shape 78"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79"/>
        <p:cNvGrpSpPr/>
        <p:nvPr/>
      </p:nvGrpSpPr>
      <p:grpSpPr>
        <a:xfrm>
          <a:off x="0" y="0"/>
          <a:ext cx="0" cy="0"/>
          <a:chOff x="0" y="0"/>
          <a:chExt cx="0" cy="0"/>
        </a:xfrm>
      </p:grpSpPr>
      <p:pic>
        <p:nvPicPr>
          <p:cNvPr id="80" name="Shape 80" descr="icon-white.png"/>
          <p:cNvPicPr preferRelativeResize="0"/>
          <p:nvPr/>
        </p:nvPicPr>
        <p:blipFill rotWithShape="1">
          <a:blip r:embed="rId2">
            <a:alphaModFix/>
          </a:blip>
          <a:srcRect/>
          <a:stretch/>
        </p:blipFill>
        <p:spPr>
          <a:xfrm>
            <a:off x="11365573" y="5512832"/>
            <a:ext cx="584296" cy="11172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629200" y="984967"/>
            <a:ext cx="10962800" cy="1023600"/>
          </a:xfrm>
          <a:prstGeom prst="rect">
            <a:avLst/>
          </a:prstGeom>
          <a:noFill/>
          <a:ln>
            <a:noFill/>
          </a:ln>
        </p:spPr>
        <p:txBody>
          <a:bodyPr lIns="91425" tIns="91425" rIns="91425" bIns="91425"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629200" y="2558767"/>
            <a:ext cx="10962800" cy="3613600"/>
          </a:xfrm>
          <a:prstGeom prst="rect">
            <a:avLst/>
          </a:prstGeom>
          <a:noFill/>
          <a:ln>
            <a:noFill/>
          </a:ln>
        </p:spPr>
        <p:txBody>
          <a:bodyPr lIns="91425" tIns="91425" rIns="91425" bIns="91425"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11364721" y="6260831"/>
            <a:ext cx="731600" cy="524800"/>
          </a:xfrm>
          <a:prstGeom prst="rect">
            <a:avLst/>
          </a:prstGeom>
          <a:noFill/>
          <a:ln>
            <a:noFill/>
          </a:ln>
        </p:spPr>
        <p:txBody>
          <a:bodyPr lIns="91425" tIns="91425" rIns="91425" bIns="91425" anchor="ctr" anchorCtr="0">
            <a:noAutofit/>
          </a:bodyPr>
          <a:lstStyle/>
          <a:p>
            <a:pPr algn="r"/>
            <a:fld id="{00000000-1234-1234-1234-123412341234}" type="slidenum">
              <a:rPr lang="en" sz="1333" smtClean="0">
                <a:solidFill>
                  <a:schemeClr val="lt2"/>
                </a:solidFill>
                <a:latin typeface="Roboto"/>
                <a:ea typeface="Roboto"/>
                <a:cs typeface="Roboto"/>
                <a:sym typeface="Roboto"/>
              </a:rPr>
              <a:pPr algn="r"/>
              <a:t>‹#›</a:t>
            </a:fld>
            <a:endParaRPr lang="en" sz="1333">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7" r:id="rId3"/>
    <p:sldLayoutId id="2147483658" r:id="rId4"/>
    <p:sldLayoutId id="2147483660" r:id="rId5"/>
    <p:sldLayoutId id="2147483662" r:id="rId6"/>
    <p:sldLayoutId id="2147483663" r:id="rId7"/>
    <p:sldLayoutId id="2147483664" r:id="rId8"/>
    <p:sldLayoutId id="2147483665" r:id="rId9"/>
    <p:sldLayoutId id="2147483666" r:id="rId10"/>
    <p:sldLayoutId id="2147483667" r:id="rId11"/>
    <p:sldLayoutId id="2147483668" r:id="rId12"/>
    <p:sldLayoutId id="2147483671"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520700" y="2944687"/>
            <a:ext cx="10962800" cy="1244800"/>
          </a:xfrm>
          <a:prstGeom prst="rect">
            <a:avLst/>
          </a:prstGeom>
        </p:spPr>
        <p:txBody>
          <a:bodyPr lIns="121900" tIns="121900" rIns="121900" bIns="121900" anchor="b" anchorCtr="0">
            <a:noAutofit/>
          </a:bodyPr>
          <a:lstStyle/>
          <a:p>
            <a:r>
              <a:rPr lang="en" dirty="0"/>
              <a:t>Python Artificial Intelligence </a:t>
            </a:r>
            <a:br>
              <a:rPr lang="en" dirty="0"/>
            </a:br>
            <a:r>
              <a:rPr lang="en" dirty="0"/>
              <a:t>By Example</a:t>
            </a:r>
          </a:p>
        </p:txBody>
      </p:sp>
      <p:sp>
        <p:nvSpPr>
          <p:cNvPr id="156" name="Shape 156"/>
          <p:cNvSpPr txBox="1">
            <a:spLocks noGrp="1"/>
          </p:cNvSpPr>
          <p:nvPr>
            <p:ph type="subTitle" idx="1"/>
          </p:nvPr>
        </p:nvSpPr>
        <p:spPr>
          <a:xfrm>
            <a:off x="520700" y="4189487"/>
            <a:ext cx="10962800" cy="577200"/>
          </a:xfrm>
          <a:prstGeom prst="rect">
            <a:avLst/>
          </a:prstGeom>
        </p:spPr>
        <p:txBody>
          <a:bodyPr lIns="121900" tIns="121900" rIns="121900" bIns="121900" anchor="t" anchorCtr="0">
            <a:noAutofit/>
          </a:bodyPr>
          <a:lstStyle/>
          <a:p>
            <a:r>
              <a:rPr lang="en-US" dirty="0"/>
              <a:t>Mark Strefford</a:t>
            </a:r>
          </a:p>
        </p:txBody>
      </p:sp>
    </p:spTree>
    <p:extLst>
      <p:ext uri="{BB962C8B-B14F-4D97-AF65-F5344CB8AC3E}">
        <p14:creationId xmlns:p14="http://schemas.microsoft.com/office/powerpoint/2010/main" val="3930100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4" name="Picture 3" descr="A person wearing a suit and tie smiling at the camera&#13;&#10;&#13;&#10;Description automatically generated">
            <a:extLst>
              <a:ext uri="{FF2B5EF4-FFF2-40B4-BE49-F238E27FC236}">
                <a16:creationId xmlns:a16="http://schemas.microsoft.com/office/drawing/2014/main" id="{24B8C5AE-7B19-7E49-BB71-05908FAB2574}"/>
              </a:ext>
            </a:extLst>
          </p:cNvPr>
          <p:cNvPicPr>
            <a:picLocks noChangeAspect="1"/>
          </p:cNvPicPr>
          <p:nvPr/>
        </p:nvPicPr>
        <p:blipFill rotWithShape="1">
          <a:blip r:embed="rId3"/>
          <a:srcRect t="1" b="31914"/>
          <a:stretch/>
        </p:blipFill>
        <p:spPr>
          <a:xfrm>
            <a:off x="1326799" y="994714"/>
            <a:ext cx="3462391" cy="3564000"/>
          </a:xfrm>
          <a:prstGeom prst="rect">
            <a:avLst/>
          </a:prstGeom>
        </p:spPr>
      </p:pic>
      <p:sp>
        <p:nvSpPr>
          <p:cNvPr id="96" name="Shape 96"/>
          <p:cNvSpPr txBox="1">
            <a:spLocks noGrp="1"/>
          </p:cNvSpPr>
          <p:nvPr>
            <p:ph type="title"/>
          </p:nvPr>
        </p:nvSpPr>
        <p:spPr>
          <a:xfrm>
            <a:off x="361194" y="4558714"/>
            <a:ext cx="5393600" cy="893985"/>
          </a:xfrm>
          <a:prstGeom prst="rect">
            <a:avLst/>
          </a:prstGeom>
        </p:spPr>
        <p:txBody>
          <a:bodyPr lIns="121900" tIns="121900" rIns="121900" bIns="121900" anchor="t" anchorCtr="0">
            <a:noAutofit/>
          </a:bodyPr>
          <a:lstStyle/>
          <a:p>
            <a:pPr lvl="0"/>
            <a:r>
              <a:rPr lang="en-US" dirty="0"/>
              <a:t>Mark Strefford</a:t>
            </a:r>
          </a:p>
        </p:txBody>
      </p:sp>
      <p:sp>
        <p:nvSpPr>
          <p:cNvPr id="97" name="Shape 97"/>
          <p:cNvSpPr txBox="1">
            <a:spLocks noGrp="1"/>
          </p:cNvSpPr>
          <p:nvPr>
            <p:ph type="body" idx="1"/>
          </p:nvPr>
        </p:nvSpPr>
        <p:spPr>
          <a:xfrm>
            <a:off x="6586000" y="965600"/>
            <a:ext cx="5179280" cy="4926800"/>
          </a:xfrm>
          <a:prstGeom prst="rect">
            <a:avLst/>
          </a:prstGeom>
        </p:spPr>
        <p:txBody>
          <a:bodyPr lIns="121900" tIns="121900" rIns="121900" bIns="121900" anchor="ctr" anchorCtr="0">
            <a:noAutofit/>
          </a:bodyPr>
          <a:lstStyle/>
          <a:p>
            <a:pPr lvl="0"/>
            <a:endParaRPr lang="en-US" sz="2200" dirty="0"/>
          </a:p>
          <a:p>
            <a:pPr marL="342900" lvl="0" indent="-342900">
              <a:buFont typeface="Arial" panose="020B0604020202020204" pitchFamily="34" charset="0"/>
              <a:buChar char="•"/>
            </a:pPr>
            <a:r>
              <a:rPr lang="en-US" sz="2200" dirty="0"/>
              <a:t>IT consultant</a:t>
            </a:r>
          </a:p>
          <a:p>
            <a:pPr marL="342900" lvl="0" indent="-342900">
              <a:buFont typeface="Arial" panose="020B0604020202020204" pitchFamily="34" charset="0"/>
              <a:buChar char="•"/>
            </a:pPr>
            <a:r>
              <a:rPr lang="en-US" sz="2200" dirty="0"/>
              <a:t>Specialize in applied AI and Machine Learning for Enterprise clients</a:t>
            </a:r>
          </a:p>
          <a:p>
            <a:pPr marL="342900" lvl="0" indent="-342900">
              <a:buFont typeface="Arial" panose="020B0604020202020204" pitchFamily="34" charset="0"/>
              <a:buChar char="•"/>
            </a:pPr>
            <a:r>
              <a:rPr lang="en-US" sz="2200" dirty="0"/>
              <a:t>Conference Speaker</a:t>
            </a:r>
          </a:p>
          <a:p>
            <a:pPr marL="342900" lvl="0" indent="-342900">
              <a:buFont typeface="Arial" panose="020B0604020202020204" pitchFamily="34" charset="0"/>
              <a:buChar char="•"/>
            </a:pPr>
            <a:r>
              <a:rPr lang="en-US" sz="2200" dirty="0"/>
              <a:t>Twitter - </a:t>
            </a:r>
            <a:r>
              <a:rPr lang="en-US" sz="2200" dirty="0">
                <a:solidFill>
                  <a:srgbClr val="F37021"/>
                </a:solidFill>
              </a:rPr>
              <a:t>@</a:t>
            </a:r>
            <a:r>
              <a:rPr lang="en-US" sz="2200" dirty="0" err="1">
                <a:solidFill>
                  <a:srgbClr val="F37021"/>
                </a:solidFill>
              </a:rPr>
              <a:t>MarkStrefford</a:t>
            </a:r>
            <a:endParaRPr lang="en-US" sz="2200" dirty="0">
              <a:solidFill>
                <a:srgbClr val="F37021"/>
              </a:solidFill>
            </a:endParaRPr>
          </a:p>
          <a:p>
            <a:pPr marL="342900" lvl="0" indent="-342900">
              <a:buFont typeface="Arial" panose="020B0604020202020204" pitchFamily="34" charset="0"/>
              <a:buChar char="•"/>
            </a:pPr>
            <a:r>
              <a:rPr lang="en-US" sz="2200" dirty="0">
                <a:solidFill>
                  <a:srgbClr val="F37021"/>
                </a:solidFill>
              </a:rPr>
              <a:t>https://</a:t>
            </a:r>
            <a:r>
              <a:rPr lang="en-US" sz="2200" dirty="0" err="1">
                <a:solidFill>
                  <a:srgbClr val="F37021"/>
                </a:solidFill>
              </a:rPr>
              <a:t>timelapsrobotics.com</a:t>
            </a:r>
            <a:endParaRPr lang="en-US" sz="2200" dirty="0"/>
          </a:p>
          <a:p>
            <a:pPr lvl="0"/>
            <a:endParaRPr lang="en-US" sz="2667"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07"/>
        <p:cNvGrpSpPr/>
        <p:nvPr/>
      </p:nvGrpSpPr>
      <p:grpSpPr>
        <a:xfrm>
          <a:off x="0" y="0"/>
          <a:ext cx="0" cy="0"/>
          <a:chOff x="0" y="0"/>
          <a:chExt cx="0" cy="0"/>
        </a:xfrm>
      </p:grpSpPr>
      <p:sp>
        <p:nvSpPr>
          <p:cNvPr id="108" name="Shape 108"/>
          <p:cNvSpPr txBox="1">
            <a:spLocks noGrp="1"/>
          </p:cNvSpPr>
          <p:nvPr>
            <p:ph type="ctrTitle"/>
          </p:nvPr>
        </p:nvSpPr>
        <p:spPr>
          <a:xfrm>
            <a:off x="520700" y="2425700"/>
            <a:ext cx="10962800" cy="1244800"/>
          </a:xfrm>
          <a:prstGeom prst="rect">
            <a:avLst/>
          </a:prstGeom>
        </p:spPr>
        <p:txBody>
          <a:bodyPr lIns="121900" tIns="121900" rIns="121900" bIns="121900" anchor="b" anchorCtr="0">
            <a:noAutofit/>
          </a:bodyPr>
          <a:lstStyle/>
          <a:p>
            <a:pPr lvl="0"/>
            <a:r>
              <a:rPr lang="en-US" dirty="0"/>
              <a:t>The Course Overview	</a:t>
            </a:r>
            <a:endParaRPr lang="e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31000" y="21800"/>
            <a:ext cx="11768800" cy="803600"/>
          </a:xfrm>
          <a:prstGeom prst="rect">
            <a:avLst/>
          </a:prstGeom>
        </p:spPr>
        <p:txBody>
          <a:bodyPr lIns="121900" tIns="121900" rIns="121900" bIns="121900" anchor="ctr" anchorCtr="0">
            <a:noAutofit/>
          </a:bodyPr>
          <a:lstStyle/>
          <a:p>
            <a:pPr lvl="0" algn="ctr"/>
            <a:r>
              <a:rPr lang="en-US" sz="2933" dirty="0"/>
              <a:t>Python Artificial Intelligence by Example</a:t>
            </a:r>
          </a:p>
        </p:txBody>
      </p:sp>
      <p:sp>
        <p:nvSpPr>
          <p:cNvPr id="149" name="Shape 149"/>
          <p:cNvSpPr txBox="1">
            <a:spLocks noGrp="1"/>
          </p:cNvSpPr>
          <p:nvPr>
            <p:ph type="body" idx="4294967295"/>
          </p:nvPr>
        </p:nvSpPr>
        <p:spPr>
          <a:xfrm>
            <a:off x="278333" y="1184633"/>
            <a:ext cx="11621600" cy="5364400"/>
          </a:xfrm>
          <a:prstGeom prst="rect">
            <a:avLst/>
          </a:prstGeom>
        </p:spPr>
        <p:txBody>
          <a:bodyPr lIns="121900" tIns="121900" rIns="121900" bIns="121900" anchor="t" anchorCtr="0">
            <a:noAutofit/>
          </a:bodyPr>
          <a:lstStyle/>
          <a:p>
            <a:pPr marL="457200" indent="-355600">
              <a:buClr>
                <a:srgbClr val="434343"/>
              </a:buClr>
              <a:buFont typeface="Calibri"/>
              <a:buChar char="●"/>
            </a:pPr>
            <a:r>
              <a:rPr lang="en-US" sz="2670" dirty="0">
                <a:solidFill>
                  <a:srgbClr val="434343"/>
                </a:solidFill>
              </a:rPr>
              <a:t>Python is widely used </a:t>
            </a:r>
          </a:p>
          <a:p>
            <a:pPr marL="457200" indent="-355600">
              <a:buClr>
                <a:srgbClr val="434343"/>
              </a:buClr>
              <a:buFont typeface="Calibri"/>
              <a:buChar char="●"/>
            </a:pPr>
            <a:r>
              <a:rPr lang="en-US" sz="2670" dirty="0">
                <a:solidFill>
                  <a:srgbClr val="434343"/>
                </a:solidFill>
              </a:rPr>
              <a:t>Quick to learn yet powerful</a:t>
            </a:r>
          </a:p>
          <a:p>
            <a:pPr marL="457200" indent="-355600">
              <a:buClr>
                <a:srgbClr val="434343"/>
              </a:buClr>
              <a:buFont typeface="Calibri"/>
              <a:buChar char="●"/>
            </a:pPr>
            <a:r>
              <a:rPr lang="en-US" sz="2670" dirty="0">
                <a:solidFill>
                  <a:srgbClr val="434343"/>
                </a:solidFill>
              </a:rPr>
              <a:t>Large number of open source libraries available</a:t>
            </a:r>
          </a:p>
          <a:p>
            <a:pPr marL="457200" indent="-355600">
              <a:buClr>
                <a:srgbClr val="434343"/>
              </a:buClr>
              <a:buFont typeface="Calibri"/>
              <a:buChar char="●"/>
            </a:pPr>
            <a:r>
              <a:rPr lang="en-US" sz="2670" dirty="0">
                <a:solidFill>
                  <a:srgbClr val="434343"/>
                </a:solidFill>
              </a:rPr>
              <a:t>AI is becoming prevalent across industry</a:t>
            </a:r>
          </a:p>
          <a:p>
            <a:pPr marL="457200" indent="-355600">
              <a:buClr>
                <a:srgbClr val="434343"/>
              </a:buClr>
              <a:buFont typeface="Calibri"/>
              <a:buChar char="●"/>
            </a:pPr>
            <a:r>
              <a:rPr lang="en-US" sz="2670" dirty="0">
                <a:solidFill>
                  <a:srgbClr val="434343"/>
                </a:solidFill>
              </a:rPr>
              <a:t>Many companies are looking to adopt it </a:t>
            </a:r>
          </a:p>
          <a:p>
            <a:pPr marL="457200" indent="-355600">
              <a:buClr>
                <a:srgbClr val="434343"/>
              </a:buClr>
              <a:buFont typeface="Calibri"/>
              <a:buChar char="●"/>
            </a:pPr>
            <a:endParaRPr lang="en-US" sz="2670" dirty="0">
              <a:solidFill>
                <a:srgbClr val="434343"/>
              </a:solidFill>
            </a:endParaRPr>
          </a:p>
          <a:p>
            <a:pPr marL="457200" indent="-355600">
              <a:buClr>
                <a:srgbClr val="434343"/>
              </a:buClr>
              <a:buFont typeface="Calibri"/>
              <a:buChar char="●"/>
            </a:pPr>
            <a:endParaRPr lang="en-US" sz="2670" dirty="0">
              <a:solidFill>
                <a:srgbClr val="434343"/>
              </a:solidFill>
            </a:endParaRPr>
          </a:p>
        </p:txBody>
      </p:sp>
    </p:spTree>
    <p:extLst>
      <p:ext uri="{BB962C8B-B14F-4D97-AF65-F5344CB8AC3E}">
        <p14:creationId xmlns:p14="http://schemas.microsoft.com/office/powerpoint/2010/main" val="32572018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cxnSp>
        <p:nvCxnSpPr>
          <p:cNvPr id="114" name="Shape 114"/>
          <p:cNvCxnSpPr/>
          <p:nvPr/>
        </p:nvCxnSpPr>
        <p:spPr>
          <a:xfrm rot="10800000">
            <a:off x="906733" y="2871165"/>
            <a:ext cx="0" cy="1496800"/>
          </a:xfrm>
          <a:prstGeom prst="straightConnector1">
            <a:avLst/>
          </a:prstGeom>
          <a:noFill/>
          <a:ln w="9525" cap="flat" cmpd="sng">
            <a:solidFill>
              <a:schemeClr val="dk2"/>
            </a:solidFill>
            <a:prstDash val="solid"/>
            <a:round/>
            <a:headEnd type="none" w="lg" len="lg"/>
            <a:tailEnd type="oval" w="lg" len="lg"/>
          </a:ln>
        </p:spPr>
      </p:cxnSp>
      <p:sp>
        <p:nvSpPr>
          <p:cNvPr id="115" name="Shape 115"/>
          <p:cNvSpPr txBox="1">
            <a:spLocks noGrp="1"/>
          </p:cNvSpPr>
          <p:nvPr>
            <p:ph type="title"/>
          </p:nvPr>
        </p:nvSpPr>
        <p:spPr>
          <a:xfrm>
            <a:off x="969503" y="2657857"/>
            <a:ext cx="2418800" cy="522800"/>
          </a:xfrm>
          <a:prstGeom prst="rect">
            <a:avLst/>
          </a:prstGeom>
        </p:spPr>
        <p:txBody>
          <a:bodyPr lIns="121900" tIns="121900" rIns="121900" bIns="121900" anchor="ctr" anchorCtr="0">
            <a:noAutofit/>
          </a:bodyPr>
          <a:lstStyle/>
          <a:p>
            <a:pPr lvl="0"/>
            <a:r>
              <a:rPr lang="en-US" sz="2400" dirty="0">
                <a:solidFill>
                  <a:schemeClr val="dk1"/>
                </a:solidFill>
              </a:rPr>
              <a:t>Section 1</a:t>
            </a:r>
            <a:endParaRPr lang="en" sz="2400" dirty="0">
              <a:solidFill>
                <a:schemeClr val="dk1"/>
              </a:solidFill>
            </a:endParaRPr>
          </a:p>
        </p:txBody>
      </p:sp>
      <p:sp>
        <p:nvSpPr>
          <p:cNvPr id="116" name="Shape 116"/>
          <p:cNvSpPr txBox="1">
            <a:spLocks noGrp="1"/>
          </p:cNvSpPr>
          <p:nvPr>
            <p:ph type="body" idx="1"/>
          </p:nvPr>
        </p:nvSpPr>
        <p:spPr>
          <a:xfrm>
            <a:off x="969482" y="3047899"/>
            <a:ext cx="3701364" cy="771600"/>
          </a:xfrm>
          <a:prstGeom prst="rect">
            <a:avLst/>
          </a:prstGeom>
        </p:spPr>
        <p:txBody>
          <a:bodyPr lIns="121900" tIns="121900" rIns="121900" bIns="121900" anchor="t" anchorCtr="0">
            <a:noAutofit/>
          </a:bodyPr>
          <a:lstStyle/>
          <a:p>
            <a:pPr lvl="0"/>
            <a:r>
              <a:rPr lang="en-GB" sz="1867" dirty="0">
                <a:solidFill>
                  <a:schemeClr val="dk2"/>
                </a:solidFill>
              </a:rPr>
              <a:t>Using Natural Language Processing With Knowledge Bases</a:t>
            </a:r>
            <a:endParaRPr lang="en-US" sz="1867" dirty="0">
              <a:solidFill>
                <a:schemeClr val="dk2"/>
              </a:solidFill>
            </a:endParaRPr>
          </a:p>
        </p:txBody>
      </p:sp>
      <p:cxnSp>
        <p:nvCxnSpPr>
          <p:cNvPr id="117" name="Shape 117"/>
          <p:cNvCxnSpPr/>
          <p:nvPr/>
        </p:nvCxnSpPr>
        <p:spPr>
          <a:xfrm>
            <a:off x="7879874" y="4590650"/>
            <a:ext cx="0" cy="890400"/>
          </a:xfrm>
          <a:prstGeom prst="straightConnector1">
            <a:avLst/>
          </a:prstGeom>
          <a:noFill/>
          <a:ln w="9525" cap="flat" cmpd="sng">
            <a:solidFill>
              <a:schemeClr val="dk2"/>
            </a:solidFill>
            <a:prstDash val="solid"/>
            <a:round/>
            <a:headEnd type="none" w="lg" len="lg"/>
            <a:tailEnd type="oval" w="lg" len="lg"/>
          </a:ln>
        </p:spPr>
      </p:cxnSp>
      <p:sp>
        <p:nvSpPr>
          <p:cNvPr id="118" name="Shape 118"/>
          <p:cNvSpPr txBox="1">
            <a:spLocks noGrp="1"/>
          </p:cNvSpPr>
          <p:nvPr>
            <p:ph type="title"/>
          </p:nvPr>
        </p:nvSpPr>
        <p:spPr>
          <a:xfrm>
            <a:off x="7968727" y="5028974"/>
            <a:ext cx="3097600" cy="522800"/>
          </a:xfrm>
          <a:prstGeom prst="rect">
            <a:avLst/>
          </a:prstGeom>
        </p:spPr>
        <p:txBody>
          <a:bodyPr lIns="121900" tIns="121900" rIns="121900" bIns="121900" anchor="ctr" anchorCtr="0">
            <a:noAutofit/>
          </a:bodyPr>
          <a:lstStyle/>
          <a:p>
            <a:pPr lvl="0"/>
            <a:r>
              <a:rPr lang="en-US" sz="2400" dirty="0">
                <a:solidFill>
                  <a:schemeClr val="dk1"/>
                </a:solidFill>
              </a:rPr>
              <a:t>Section 4</a:t>
            </a:r>
          </a:p>
        </p:txBody>
      </p:sp>
      <p:sp>
        <p:nvSpPr>
          <p:cNvPr id="119" name="Shape 119"/>
          <p:cNvSpPr txBox="1">
            <a:spLocks noGrp="1"/>
          </p:cNvSpPr>
          <p:nvPr>
            <p:ph type="body" idx="1"/>
          </p:nvPr>
        </p:nvSpPr>
        <p:spPr>
          <a:xfrm>
            <a:off x="7968747" y="5415663"/>
            <a:ext cx="2942018" cy="771600"/>
          </a:xfrm>
          <a:prstGeom prst="rect">
            <a:avLst/>
          </a:prstGeom>
        </p:spPr>
        <p:txBody>
          <a:bodyPr lIns="121900" tIns="121900" rIns="121900" bIns="121900" anchor="t" anchorCtr="0">
            <a:noAutofit/>
          </a:bodyPr>
          <a:lstStyle/>
          <a:p>
            <a:pPr lvl="0"/>
            <a:r>
              <a:rPr lang="en-US" sz="1867" dirty="0">
                <a:solidFill>
                  <a:schemeClr val="dk2"/>
                </a:solidFill>
              </a:rPr>
              <a:t>Predicting Steering Angles for an autonomous car</a:t>
            </a:r>
          </a:p>
        </p:txBody>
      </p:sp>
      <p:sp>
        <p:nvSpPr>
          <p:cNvPr id="129" name="Shape 129"/>
          <p:cNvSpPr txBox="1">
            <a:spLocks noGrp="1"/>
          </p:cNvSpPr>
          <p:nvPr>
            <p:ph type="title"/>
          </p:nvPr>
        </p:nvSpPr>
        <p:spPr>
          <a:xfrm>
            <a:off x="332965" y="566494"/>
            <a:ext cx="10962800" cy="1023600"/>
          </a:xfrm>
          <a:prstGeom prst="rect">
            <a:avLst/>
          </a:prstGeom>
        </p:spPr>
        <p:txBody>
          <a:bodyPr lIns="121900" tIns="121900" rIns="121900" bIns="121900" anchor="b" anchorCtr="0">
            <a:noAutofit/>
          </a:bodyPr>
          <a:lstStyle/>
          <a:p>
            <a:r>
              <a:rPr lang="en" dirty="0"/>
              <a:t>What We’ll Learn?</a:t>
            </a:r>
          </a:p>
        </p:txBody>
      </p:sp>
      <p:grpSp>
        <p:nvGrpSpPr>
          <p:cNvPr id="130" name="Shape 130"/>
          <p:cNvGrpSpPr/>
          <p:nvPr/>
        </p:nvGrpSpPr>
        <p:grpSpPr>
          <a:xfrm>
            <a:off x="511249" y="3989616"/>
            <a:ext cx="11169515" cy="890400"/>
            <a:chOff x="383437" y="2845250"/>
            <a:chExt cx="8377136" cy="667800"/>
          </a:xfrm>
        </p:grpSpPr>
        <p:sp>
          <p:nvSpPr>
            <p:cNvPr id="131" name="Shape 131"/>
            <p:cNvSpPr/>
            <p:nvPr/>
          </p:nvSpPr>
          <p:spPr>
            <a:xfrm rot="5400000">
              <a:off x="8137924" y="2890400"/>
              <a:ext cx="667800" cy="577500"/>
            </a:xfrm>
            <a:prstGeom prst="triangle">
              <a:avLst>
                <a:gd name="adj" fmla="val 50000"/>
              </a:avLst>
            </a:prstGeom>
            <a:solidFill>
              <a:srgbClr val="333333"/>
            </a:solidFill>
            <a:ln>
              <a:noFill/>
            </a:ln>
          </p:spPr>
          <p:txBody>
            <a:bodyPr lIns="121900" tIns="121900" rIns="121900" bIns="121900" anchor="ctr" anchorCtr="0">
              <a:noAutofit/>
            </a:bodyPr>
            <a:lstStyle/>
            <a:p>
              <a:endParaRPr sz="2489"/>
            </a:p>
          </p:txBody>
        </p:sp>
        <p:sp>
          <p:nvSpPr>
            <p:cNvPr id="132" name="Shape 132"/>
            <p:cNvSpPr/>
            <p:nvPr/>
          </p:nvSpPr>
          <p:spPr>
            <a:xfrm>
              <a:off x="383437" y="3057650"/>
              <a:ext cx="7904700" cy="243000"/>
            </a:xfrm>
            <a:prstGeom prst="rect">
              <a:avLst/>
            </a:prstGeom>
            <a:solidFill>
              <a:srgbClr val="333333"/>
            </a:solidFill>
            <a:ln>
              <a:noFill/>
            </a:ln>
          </p:spPr>
          <p:txBody>
            <a:bodyPr lIns="121900" tIns="121900" rIns="121900" bIns="121900" anchor="ctr" anchorCtr="0">
              <a:noAutofit/>
            </a:bodyPr>
            <a:lstStyle/>
            <a:p>
              <a:endParaRPr sz="2489"/>
            </a:p>
          </p:txBody>
        </p:sp>
      </p:grpSp>
      <p:cxnSp>
        <p:nvCxnSpPr>
          <p:cNvPr id="15" name="Shape 117"/>
          <p:cNvCxnSpPr/>
          <p:nvPr/>
        </p:nvCxnSpPr>
        <p:spPr>
          <a:xfrm>
            <a:off x="3724096" y="4590650"/>
            <a:ext cx="0" cy="890400"/>
          </a:xfrm>
          <a:prstGeom prst="straightConnector1">
            <a:avLst/>
          </a:prstGeom>
          <a:noFill/>
          <a:ln w="9525" cap="flat" cmpd="sng">
            <a:solidFill>
              <a:schemeClr val="dk2"/>
            </a:solidFill>
            <a:prstDash val="solid"/>
            <a:round/>
            <a:headEnd type="none" w="lg" len="lg"/>
            <a:tailEnd type="oval" w="lg" len="lg"/>
          </a:ln>
        </p:spPr>
      </p:cxnSp>
      <p:sp>
        <p:nvSpPr>
          <p:cNvPr id="16" name="Shape 118"/>
          <p:cNvSpPr txBox="1">
            <a:spLocks/>
          </p:cNvSpPr>
          <p:nvPr/>
        </p:nvSpPr>
        <p:spPr>
          <a:xfrm>
            <a:off x="3812949" y="4970707"/>
            <a:ext cx="3097600" cy="522800"/>
          </a:xfrm>
          <a:prstGeom prst="rect">
            <a:avLst/>
          </a:prstGeom>
          <a:noFill/>
          <a:ln>
            <a:noFill/>
          </a:ln>
        </p:spPr>
        <p:txBody>
          <a:bodyPr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2400" dirty="0">
                <a:solidFill>
                  <a:schemeClr val="dk1"/>
                </a:solidFill>
              </a:rPr>
              <a:t>Section 2</a:t>
            </a:r>
          </a:p>
        </p:txBody>
      </p:sp>
      <p:sp>
        <p:nvSpPr>
          <p:cNvPr id="17" name="Shape 119"/>
          <p:cNvSpPr txBox="1">
            <a:spLocks/>
          </p:cNvSpPr>
          <p:nvPr/>
        </p:nvSpPr>
        <p:spPr>
          <a:xfrm>
            <a:off x="3786823" y="5353789"/>
            <a:ext cx="3315114" cy="771600"/>
          </a:xfrm>
          <a:prstGeom prst="rect">
            <a:avLst/>
          </a:prstGeom>
          <a:noFill/>
          <a:ln>
            <a:noFill/>
          </a:ln>
        </p:spPr>
        <p:txBody>
          <a:bodyPr lIns="121900" tIns="121900" rIns="121900" bIns="121900"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667"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24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2133"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9pPr>
          </a:lstStyle>
          <a:p>
            <a:r>
              <a:rPr lang="en-US" sz="1867" dirty="0">
                <a:solidFill>
                  <a:schemeClr val="dk2"/>
                </a:solidFill>
              </a:rPr>
              <a:t>Face Recognition</a:t>
            </a:r>
          </a:p>
        </p:txBody>
      </p:sp>
      <p:cxnSp>
        <p:nvCxnSpPr>
          <p:cNvPr id="18" name="Shape 120"/>
          <p:cNvCxnSpPr/>
          <p:nvPr/>
        </p:nvCxnSpPr>
        <p:spPr>
          <a:xfrm flipV="1">
            <a:off x="6214610" y="2896398"/>
            <a:ext cx="0" cy="1395408"/>
          </a:xfrm>
          <a:prstGeom prst="straightConnector1">
            <a:avLst/>
          </a:prstGeom>
          <a:noFill/>
          <a:ln w="9525" cap="flat" cmpd="sng">
            <a:solidFill>
              <a:schemeClr val="dk2"/>
            </a:solidFill>
            <a:prstDash val="solid"/>
            <a:round/>
            <a:headEnd type="none" w="lg" len="lg"/>
            <a:tailEnd type="oval" w="lg" len="lg"/>
          </a:ln>
        </p:spPr>
      </p:cxnSp>
      <p:sp>
        <p:nvSpPr>
          <p:cNvPr id="19" name="Shape 121"/>
          <p:cNvSpPr txBox="1">
            <a:spLocks/>
          </p:cNvSpPr>
          <p:nvPr/>
        </p:nvSpPr>
        <p:spPr>
          <a:xfrm>
            <a:off x="6260467" y="2655923"/>
            <a:ext cx="2418800" cy="522800"/>
          </a:xfrm>
          <a:prstGeom prst="rect">
            <a:avLst/>
          </a:prstGeom>
          <a:noFill/>
          <a:ln>
            <a:noFill/>
          </a:ln>
        </p:spPr>
        <p:txBody>
          <a:bodyPr lIns="121900" tIns="121900" rIns="121900" bIns="121900"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ct val="100000"/>
              <a:buFont typeface="Calibri"/>
              <a:buNone/>
              <a:defRPr sz="3200" b="0" i="0" u="none" strike="noStrike" cap="none">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r>
              <a:rPr lang="en-US" sz="2400" dirty="0">
                <a:solidFill>
                  <a:schemeClr val="dk1"/>
                </a:solidFill>
              </a:rPr>
              <a:t>Section 3</a:t>
            </a:r>
          </a:p>
        </p:txBody>
      </p:sp>
      <p:sp>
        <p:nvSpPr>
          <p:cNvPr id="20" name="Shape 122"/>
          <p:cNvSpPr txBox="1">
            <a:spLocks/>
          </p:cNvSpPr>
          <p:nvPr/>
        </p:nvSpPr>
        <p:spPr>
          <a:xfrm>
            <a:off x="6239597" y="3046100"/>
            <a:ext cx="2686011" cy="771600"/>
          </a:xfrm>
          <a:prstGeom prst="rect">
            <a:avLst/>
          </a:prstGeom>
          <a:noFill/>
          <a:ln>
            <a:noFill/>
          </a:ln>
        </p:spPr>
        <p:txBody>
          <a:bodyPr lIns="121900" tIns="121900" rIns="121900" bIns="121900"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1600"/>
              </a:spcAft>
              <a:buClr>
                <a:srgbClr val="434343"/>
              </a:buClr>
              <a:buSzPct val="100000"/>
              <a:buFont typeface="Calibri"/>
              <a:buNone/>
              <a:defRPr sz="2667" b="0" i="0" u="none" strike="noStrike" cap="none">
                <a:solidFill>
                  <a:srgbClr val="434343"/>
                </a:solidFill>
                <a:latin typeface="Calibri"/>
                <a:ea typeface="Calibri"/>
                <a:cs typeface="Calibri"/>
                <a:sym typeface="Calibri"/>
              </a:defRPr>
            </a:lvl1pPr>
            <a:lvl2pPr marR="0" lvl="1" algn="l" rtl="0">
              <a:lnSpc>
                <a:spcPct val="115000"/>
              </a:lnSpc>
              <a:spcBef>
                <a:spcPts val="0"/>
              </a:spcBef>
              <a:spcAft>
                <a:spcPts val="1600"/>
              </a:spcAft>
              <a:buClr>
                <a:srgbClr val="434343"/>
              </a:buClr>
              <a:buSzPct val="100000"/>
              <a:buFont typeface="Calibri"/>
              <a:buNone/>
              <a:defRPr sz="2400" b="0" i="0" u="none" strike="noStrike" cap="none">
                <a:solidFill>
                  <a:srgbClr val="434343"/>
                </a:solidFill>
                <a:latin typeface="Calibri"/>
                <a:ea typeface="Calibri"/>
                <a:cs typeface="Calibri"/>
                <a:sym typeface="Calibri"/>
              </a:defRPr>
            </a:lvl2pPr>
            <a:lvl3pPr marR="0" lvl="2" algn="l" rtl="0">
              <a:lnSpc>
                <a:spcPct val="115000"/>
              </a:lnSpc>
              <a:spcBef>
                <a:spcPts val="0"/>
              </a:spcBef>
              <a:spcAft>
                <a:spcPts val="1600"/>
              </a:spcAft>
              <a:buClr>
                <a:srgbClr val="434343"/>
              </a:buClr>
              <a:buSzPct val="100000"/>
              <a:buFont typeface="Calibri"/>
              <a:buNone/>
              <a:defRPr sz="2133" b="0" i="0" u="none" strike="noStrike" cap="none">
                <a:solidFill>
                  <a:srgbClr val="434343"/>
                </a:solidFill>
                <a:latin typeface="Calibri"/>
                <a:ea typeface="Calibri"/>
                <a:cs typeface="Calibri"/>
                <a:sym typeface="Calibri"/>
              </a:defRPr>
            </a:lvl3pPr>
            <a:lvl4pPr marR="0" lvl="3"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4pPr>
            <a:lvl5pPr marR="0" lvl="4"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5pPr>
            <a:lvl6pPr marR="0" lvl="5"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6pPr>
            <a:lvl7pPr marR="0" lvl="6"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7pPr>
            <a:lvl8pPr marR="0" lvl="7"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8pPr>
            <a:lvl9pPr marR="0" lvl="8" algn="l" rtl="0">
              <a:lnSpc>
                <a:spcPct val="115000"/>
              </a:lnSpc>
              <a:spcBef>
                <a:spcPts val="0"/>
              </a:spcBef>
              <a:spcAft>
                <a:spcPts val="1600"/>
              </a:spcAft>
              <a:buClr>
                <a:srgbClr val="434343"/>
              </a:buClr>
              <a:buFont typeface="Calibri"/>
              <a:buNone/>
              <a:defRPr sz="1867" b="0" i="0" u="none" strike="noStrike" cap="none">
                <a:solidFill>
                  <a:srgbClr val="434343"/>
                </a:solidFill>
                <a:latin typeface="Calibri"/>
                <a:ea typeface="Calibri"/>
                <a:cs typeface="Calibri"/>
                <a:sym typeface="Calibri"/>
              </a:defRPr>
            </a:lvl9pPr>
          </a:lstStyle>
          <a:p>
            <a:r>
              <a:rPr lang="en-US" sz="1867" dirty="0">
                <a:solidFill>
                  <a:schemeClr val="dk2"/>
                </a:solidFill>
              </a:rPr>
              <a:t>Predicting Taxi Journey Times in NYC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31000" y="21800"/>
            <a:ext cx="11768800" cy="803600"/>
          </a:xfrm>
          <a:prstGeom prst="rect">
            <a:avLst/>
          </a:prstGeom>
        </p:spPr>
        <p:txBody>
          <a:bodyPr lIns="121900" tIns="121900" rIns="121900" bIns="121900" anchor="ctr" anchorCtr="0">
            <a:noAutofit/>
          </a:bodyPr>
          <a:lstStyle/>
          <a:p>
            <a:pPr lvl="0" algn="ctr"/>
            <a:r>
              <a:rPr lang="en-US" sz="2933" dirty="0"/>
              <a:t>Target Audience</a:t>
            </a:r>
          </a:p>
        </p:txBody>
      </p:sp>
      <p:sp>
        <p:nvSpPr>
          <p:cNvPr id="149" name="Shape 149"/>
          <p:cNvSpPr txBox="1">
            <a:spLocks noGrp="1"/>
          </p:cNvSpPr>
          <p:nvPr>
            <p:ph type="body" idx="4294967295"/>
          </p:nvPr>
        </p:nvSpPr>
        <p:spPr>
          <a:xfrm>
            <a:off x="278333" y="1184633"/>
            <a:ext cx="11621600" cy="5364400"/>
          </a:xfrm>
          <a:prstGeom prst="rect">
            <a:avLst/>
          </a:prstGeom>
        </p:spPr>
        <p:txBody>
          <a:bodyPr lIns="121900" tIns="121900" rIns="121900" bIns="121900" anchor="t" anchorCtr="0">
            <a:noAutofit/>
          </a:bodyPr>
          <a:lstStyle/>
          <a:p>
            <a:pPr marL="457200" indent="-355600">
              <a:buClr>
                <a:srgbClr val="434343"/>
              </a:buClr>
              <a:buFont typeface="Calibri"/>
              <a:buChar char="●"/>
            </a:pPr>
            <a:r>
              <a:rPr lang="en-US" sz="2670" dirty="0">
                <a:solidFill>
                  <a:srgbClr val="434343"/>
                </a:solidFill>
              </a:rPr>
              <a:t>Beginner level in AI</a:t>
            </a:r>
          </a:p>
          <a:p>
            <a:pPr marL="457200" indent="-355600">
              <a:buClr>
                <a:srgbClr val="434343"/>
              </a:buClr>
              <a:buFont typeface="Calibri"/>
              <a:buChar char="●"/>
            </a:pPr>
            <a:r>
              <a:rPr lang="en-US" sz="2670" dirty="0">
                <a:solidFill>
                  <a:srgbClr val="434343"/>
                </a:solidFill>
              </a:rPr>
              <a:t>Get started</a:t>
            </a:r>
          </a:p>
          <a:p>
            <a:pPr marL="457200" indent="-355600">
              <a:buClr>
                <a:srgbClr val="434343"/>
              </a:buClr>
              <a:buFont typeface="Calibri"/>
              <a:buChar char="●"/>
            </a:pPr>
            <a:r>
              <a:rPr lang="en-US" sz="2670" dirty="0">
                <a:solidFill>
                  <a:srgbClr val="434343"/>
                </a:solidFill>
              </a:rPr>
              <a:t>No prior data science, machine learning or AI experience</a:t>
            </a:r>
          </a:p>
          <a:p>
            <a:pPr marL="457200" indent="-355600">
              <a:buClr>
                <a:srgbClr val="434343"/>
              </a:buClr>
              <a:buFont typeface="Calibri"/>
              <a:buChar char="●"/>
            </a:pPr>
            <a:r>
              <a:rPr lang="en-US" sz="2670" dirty="0">
                <a:solidFill>
                  <a:srgbClr val="434343"/>
                </a:solidFill>
              </a:rPr>
              <a:t>Understanding of Python</a:t>
            </a:r>
          </a:p>
          <a:p>
            <a:pPr marL="457200" indent="-355600">
              <a:buClr>
                <a:srgbClr val="434343"/>
              </a:buClr>
              <a:buFont typeface="Calibri"/>
              <a:buChar char="●"/>
            </a:pPr>
            <a:r>
              <a:rPr lang="en-US" sz="2670" dirty="0">
                <a:solidFill>
                  <a:srgbClr val="434343"/>
                </a:solidFill>
              </a:rPr>
              <a:t>Ideally know Docker or Cloud compute</a:t>
            </a:r>
          </a:p>
          <a:p>
            <a:pPr marL="457200" indent="-355600">
              <a:buClr>
                <a:srgbClr val="434343"/>
              </a:buClr>
              <a:buFont typeface="Calibri"/>
              <a:buChar char="●"/>
            </a:pPr>
            <a:endParaRPr lang="en-US" sz="2670" dirty="0">
              <a:solidFill>
                <a:srgbClr val="434343"/>
              </a:solidFill>
            </a:endParaRPr>
          </a:p>
        </p:txBody>
      </p:sp>
    </p:spTree>
    <p:extLst>
      <p:ext uri="{BB962C8B-B14F-4D97-AF65-F5344CB8AC3E}">
        <p14:creationId xmlns:p14="http://schemas.microsoft.com/office/powerpoint/2010/main" val="36024566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31000" y="21800"/>
            <a:ext cx="11768800" cy="803600"/>
          </a:xfrm>
          <a:prstGeom prst="rect">
            <a:avLst/>
          </a:prstGeom>
        </p:spPr>
        <p:txBody>
          <a:bodyPr lIns="121900" tIns="121900" rIns="121900" bIns="121900" anchor="ctr" anchorCtr="0">
            <a:noAutofit/>
          </a:bodyPr>
          <a:lstStyle/>
          <a:p>
            <a:pPr lvl="0" algn="ctr"/>
            <a:r>
              <a:rPr lang="en-US" sz="2933" dirty="0"/>
              <a:t>What You Will Need?</a:t>
            </a:r>
          </a:p>
        </p:txBody>
      </p:sp>
      <p:sp>
        <p:nvSpPr>
          <p:cNvPr id="149" name="Shape 149"/>
          <p:cNvSpPr txBox="1">
            <a:spLocks noGrp="1"/>
          </p:cNvSpPr>
          <p:nvPr>
            <p:ph type="body" idx="4294967295"/>
          </p:nvPr>
        </p:nvSpPr>
        <p:spPr>
          <a:xfrm>
            <a:off x="278333" y="1184633"/>
            <a:ext cx="11621600" cy="5364400"/>
          </a:xfrm>
          <a:prstGeom prst="rect">
            <a:avLst/>
          </a:prstGeom>
        </p:spPr>
        <p:txBody>
          <a:bodyPr lIns="121900" tIns="121900" rIns="121900" bIns="121900" anchor="t" anchorCtr="0">
            <a:noAutofit/>
          </a:bodyPr>
          <a:lstStyle/>
          <a:p>
            <a:pPr marL="457200" indent="-355600">
              <a:buClr>
                <a:srgbClr val="434343"/>
              </a:buClr>
              <a:buFont typeface="Calibri"/>
              <a:buChar char="●"/>
            </a:pPr>
            <a:r>
              <a:rPr lang="en-US" sz="2670" dirty="0">
                <a:solidFill>
                  <a:srgbClr val="434343"/>
                </a:solidFill>
              </a:rPr>
              <a:t>A good specification PC</a:t>
            </a:r>
          </a:p>
          <a:p>
            <a:pPr marL="457200" indent="-355600">
              <a:buClr>
                <a:srgbClr val="434343"/>
              </a:buClr>
              <a:buFont typeface="Calibri"/>
              <a:buChar char="●"/>
            </a:pPr>
            <a:r>
              <a:rPr lang="en-US" sz="2670" dirty="0">
                <a:solidFill>
                  <a:srgbClr val="434343"/>
                </a:solidFill>
              </a:rPr>
              <a:t>Python installed (Anaconda preferred)</a:t>
            </a:r>
          </a:p>
          <a:p>
            <a:pPr marL="457200" indent="-355600">
              <a:buClr>
                <a:srgbClr val="434343"/>
              </a:buClr>
              <a:buFont typeface="Calibri"/>
              <a:buChar char="●"/>
            </a:pPr>
            <a:r>
              <a:rPr lang="en-US" sz="2670" dirty="0">
                <a:solidFill>
                  <a:srgbClr val="434343"/>
                </a:solidFill>
              </a:rPr>
              <a:t>A good internet connection</a:t>
            </a:r>
          </a:p>
          <a:p>
            <a:pPr marL="457200" indent="-355600">
              <a:buClr>
                <a:srgbClr val="434343"/>
              </a:buClr>
              <a:buFont typeface="Calibri"/>
              <a:buChar char="●"/>
            </a:pPr>
            <a:r>
              <a:rPr lang="en-US" sz="2670" dirty="0">
                <a:solidFill>
                  <a:srgbClr val="434343"/>
                </a:solidFill>
              </a:rPr>
              <a:t>Ideally a cloud compute account and a debit/credit card</a:t>
            </a:r>
          </a:p>
        </p:txBody>
      </p:sp>
    </p:spTree>
    <p:extLst>
      <p:ext uri="{BB962C8B-B14F-4D97-AF65-F5344CB8AC3E}">
        <p14:creationId xmlns:p14="http://schemas.microsoft.com/office/powerpoint/2010/main" val="6177100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07"/>
        <p:cNvGrpSpPr/>
        <p:nvPr/>
      </p:nvGrpSpPr>
      <p:grpSpPr>
        <a:xfrm>
          <a:off x="0" y="0"/>
          <a:ext cx="0" cy="0"/>
          <a:chOff x="0" y="0"/>
          <a:chExt cx="0" cy="0"/>
        </a:xfrm>
      </p:grpSpPr>
      <p:sp>
        <p:nvSpPr>
          <p:cNvPr id="108" name="Shape 108"/>
          <p:cNvSpPr txBox="1">
            <a:spLocks noGrp="1"/>
          </p:cNvSpPr>
          <p:nvPr>
            <p:ph type="ctrTitle"/>
          </p:nvPr>
        </p:nvSpPr>
        <p:spPr>
          <a:xfrm>
            <a:off x="520700" y="2425700"/>
            <a:ext cx="10962800" cy="1244800"/>
          </a:xfrm>
          <a:prstGeom prst="rect">
            <a:avLst/>
          </a:prstGeom>
        </p:spPr>
        <p:txBody>
          <a:bodyPr lIns="121900" tIns="121900" rIns="121900" bIns="121900" anchor="b" anchorCtr="0">
            <a:noAutofit/>
          </a:bodyPr>
          <a:lstStyle/>
          <a:p>
            <a:pPr lvl="0" algn="ctr"/>
            <a:r>
              <a:rPr lang="en-US" dirty="0"/>
              <a:t>Thanks</a:t>
            </a:r>
          </a:p>
        </p:txBody>
      </p:sp>
      <p:sp>
        <p:nvSpPr>
          <p:cNvPr id="109" name="Shape 109"/>
          <p:cNvSpPr txBox="1">
            <a:spLocks noGrp="1"/>
          </p:cNvSpPr>
          <p:nvPr>
            <p:ph type="subTitle" idx="1"/>
          </p:nvPr>
        </p:nvSpPr>
        <p:spPr>
          <a:xfrm>
            <a:off x="520700" y="3718840"/>
            <a:ext cx="10962800" cy="577200"/>
          </a:xfrm>
          <a:prstGeom prst="rect">
            <a:avLst/>
          </a:prstGeom>
        </p:spPr>
        <p:txBody>
          <a:bodyPr lIns="121900" tIns="121900" rIns="121900" bIns="121900" anchor="t" anchorCtr="0">
            <a:noAutofit/>
          </a:bodyPr>
          <a:lstStyle/>
          <a:p>
            <a:r>
              <a:rPr lang="en" dirty="0"/>
              <a:t>I hope you enjoy the course</a:t>
            </a:r>
          </a:p>
        </p:txBody>
      </p:sp>
    </p:spTree>
    <p:extLst>
      <p:ext uri="{BB962C8B-B14F-4D97-AF65-F5344CB8AC3E}">
        <p14:creationId xmlns:p14="http://schemas.microsoft.com/office/powerpoint/2010/main" val="3612616883"/>
      </p:ext>
    </p:extLst>
  </p:cSld>
  <p:clrMapOvr>
    <a:masterClrMapping/>
  </p:clrMapOvr>
</p:sld>
</file>

<file path=ppt/theme/theme1.xml><?xml version="1.0" encoding="utf-8"?>
<a:theme xmlns:a="http://schemas.openxmlformats.org/drawingml/2006/main"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146</TotalTime>
  <Words>908</Words>
  <Application>Microsoft Macintosh PowerPoint</Application>
  <PresentationFormat>Widescreen</PresentationFormat>
  <Paragraphs>67</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Roboto</vt:lpstr>
      <vt:lpstr>Calibri</vt:lpstr>
      <vt:lpstr>Arial</vt:lpstr>
      <vt:lpstr>Packt</vt:lpstr>
      <vt:lpstr>Python Artificial Intelligence  By Example</vt:lpstr>
      <vt:lpstr>Mark Strefford</vt:lpstr>
      <vt:lpstr>The Course Overview </vt:lpstr>
      <vt:lpstr>Python Artificial Intelligence by Example</vt:lpstr>
      <vt:lpstr>Section 1</vt:lpstr>
      <vt:lpstr>Target Audience</vt:lpstr>
      <vt:lpstr>What You Will Need?</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Django - Building a Blog Application</dc:title>
  <dc:creator>Sudarshan Chauhan</dc:creator>
  <cp:lastModifiedBy>Strefford, Mark Charles</cp:lastModifiedBy>
  <cp:revision>30</cp:revision>
  <dcterms:modified xsi:type="dcterms:W3CDTF">2018-11-23T05:18:33Z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22d05cc-0802-473b-827f-ac96e7a0d96f_Enabled">
    <vt:lpwstr>True</vt:lpwstr>
  </property>
  <property fmtid="{D5CDD505-2E9C-101B-9397-08002B2CF9AE}" pid="3" name="MSIP_Label_d22d05cc-0802-473b-827f-ac96e7a0d96f_SiteId">
    <vt:lpwstr>c8272068-98c7-4093-8b74-a1be59ee9d92</vt:lpwstr>
  </property>
  <property fmtid="{D5CDD505-2E9C-101B-9397-08002B2CF9AE}" pid="4" name="MSIP_Label_d22d05cc-0802-473b-827f-ac96e7a0d96f_Ref">
    <vt:lpwstr>https://api.informationprotection.azure.com/api/c8272068-98c7-4093-8b74-a1be59ee9d92</vt:lpwstr>
  </property>
  <property fmtid="{D5CDD505-2E9C-101B-9397-08002B2CF9AE}" pid="5" name="MSIP_Label_d22d05cc-0802-473b-827f-ac96e7a0d96f_SetBy">
    <vt:lpwstr>mike@emslab.ie</vt:lpwstr>
  </property>
  <property fmtid="{D5CDD505-2E9C-101B-9397-08002B2CF9AE}" pid="6" name="MSIP_Label_d22d05cc-0802-473b-827f-ac96e7a0d96f_SetDate">
    <vt:lpwstr>2017-07-07T13:26:12.3091365+01:00</vt:lpwstr>
  </property>
  <property fmtid="{D5CDD505-2E9C-101B-9397-08002B2CF9AE}" pid="7" name="MSIP_Label_d22d05cc-0802-473b-827f-ac96e7a0d96f_Name">
    <vt:lpwstr>General</vt:lpwstr>
  </property>
  <property fmtid="{D5CDD505-2E9C-101B-9397-08002B2CF9AE}" pid="8" name="MSIP_Label_d22d05cc-0802-473b-827f-ac96e7a0d96f_Application">
    <vt:lpwstr>Microsoft Azure Information Protection</vt:lpwstr>
  </property>
  <property fmtid="{D5CDD505-2E9C-101B-9397-08002B2CF9AE}" pid="9" name="MSIP_Label_d22d05cc-0802-473b-827f-ac96e7a0d96f_Extended_MSFT_Method">
    <vt:lpwstr>Automatic</vt:lpwstr>
  </property>
  <property fmtid="{D5CDD505-2E9C-101B-9397-08002B2CF9AE}" pid="10" name="Sensitivity">
    <vt:lpwstr>General</vt:lpwstr>
  </property>
</Properties>
</file>